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7_442BACD5.xml" ContentType="application/vnd.ms-powerpoint.comments+xml"/>
  <Override PartName="/ppt/comments/modernComment_129_7688B1B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86" r:id="rId2"/>
    <p:sldId id="257" r:id="rId3"/>
    <p:sldId id="287" r:id="rId4"/>
    <p:sldId id="288" r:id="rId5"/>
    <p:sldId id="290" r:id="rId6"/>
    <p:sldId id="291" r:id="rId7"/>
    <p:sldId id="298" r:id="rId8"/>
    <p:sldId id="289" r:id="rId9"/>
    <p:sldId id="293" r:id="rId10"/>
    <p:sldId id="294" r:id="rId11"/>
    <p:sldId id="299" r:id="rId12"/>
    <p:sldId id="295" r:id="rId13"/>
    <p:sldId id="296" r:id="rId14"/>
    <p:sldId id="297"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C1B5CA-CFAE-AAB1-7F45-97F9C4A7458A}" name="mihailo.backovic" initials="" userId="S::mihailo.backovic@b12-consulting.com::e07ae572-ef60-4fbc-ad44-8692bae487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E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58" autoAdjust="0"/>
    <p:restoredTop sz="86061" autoAdjust="0"/>
  </p:normalViewPr>
  <p:slideViewPr>
    <p:cSldViewPr snapToGrid="0" snapToObjects="1" showGuides="1">
      <p:cViewPr varScale="1">
        <p:scale>
          <a:sx n="63" d="100"/>
          <a:sy n="63" d="100"/>
        </p:scale>
        <p:origin x="596" y="5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omments/modernComment_127_442BACD5.xml><?xml version="1.0" encoding="utf-8"?>
<p188:cmLst xmlns:a="http://schemas.openxmlformats.org/drawingml/2006/main" xmlns:r="http://schemas.openxmlformats.org/officeDocument/2006/relationships" xmlns:p188="http://schemas.microsoft.com/office/powerpoint/2018/8/main">
  <p188:cm id="{82D5A244-E399-8442-859B-5F39A1361571}" authorId="{F4C1B5CA-CFAE-AAB1-7F45-97F9C4A7458A}" created="2024-11-28T21:13:11.821">
    <ac:deMkLst xmlns:ac="http://schemas.microsoft.com/office/drawing/2013/main/command">
      <pc:docMk xmlns:pc="http://schemas.microsoft.com/office/powerpoint/2013/main/command"/>
      <pc:sldMk xmlns:pc="http://schemas.microsoft.com/office/powerpoint/2013/main/command" cId="1143712981" sldId="295"/>
      <ac:spMk id="42" creationId="{41060C20-DD28-BF32-F9C9-F90551B4B254}"/>
    </ac:deMkLst>
    <p188:txBody>
      <a:bodyPr/>
      <a:lstStyle/>
      <a:p>
        <a:r>
          <a:rPr lang="en-BE"/>
          <a:t>This slide may seem a bit complicated, but it is intentional (CIOs tend to like complex diagrams :) ). You don’t have to go through the details, the important thing to say is that the parts which are in light blue are something that is not found in a typical RAG and are innovative. The first one is the retriever where we used new techniques such as hybrid search, question rephrasing based on the historical context etc. to improve the proability that the right text will be located. The other is the FAQ which allows us to easily add corrections if the chatbot gives a false answer or there are ambiguities. </a:t>
        </a:r>
      </a:p>
    </p188:txBody>
  </p188:cm>
</p188:cmLst>
</file>

<file path=ppt/comments/modernComment_129_7688B1BF.xml><?xml version="1.0" encoding="utf-8"?>
<p188:cmLst xmlns:a="http://schemas.openxmlformats.org/drawingml/2006/main" xmlns:r="http://schemas.openxmlformats.org/officeDocument/2006/relationships" xmlns:p188="http://schemas.microsoft.com/office/powerpoint/2018/8/main">
  <p188:cm id="{F5A8D8BE-62E7-0B4A-9E55-579D1FBD5397}" authorId="{F4C1B5CA-CFAE-AAB1-7F45-97F9C4A7458A}" created="2024-11-28T21:14:23.210">
    <ac:deMkLst xmlns:ac="http://schemas.microsoft.com/office/drawing/2013/main/command">
      <pc:docMk xmlns:pc="http://schemas.microsoft.com/office/powerpoint/2013/main/command"/>
      <pc:sldMk xmlns:pc="http://schemas.microsoft.com/office/powerpoint/2013/main/command" cId="1988669887" sldId="297"/>
      <ac:spMk id="2" creationId="{179885AA-B483-58FC-BE47-D23ECEB99BD2}"/>
    </ac:deMkLst>
    <p188:txBody>
      <a:bodyPr/>
      <a:lstStyle/>
      <a:p>
        <a:r>
          <a:rPr lang="en-BE"/>
          <a:t>Here the main point is that through several improvement iterations based on human feedback we were able to make a significant improvement. 
At the end of the POC we have an average grade of over 4/5 for 3 quality metrics which is very good! It also signals that further testing can bring more improvement as this was done only with 21 examples.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06F74B-472D-4EF8-8DCA-35AA9B724844}"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690A9-E9A0-4116-B07B-631BBCF4BDCB}" type="slidenum">
              <a:rPr lang="en-GB" smtClean="0"/>
              <a:t>‹nr.›</a:t>
            </a:fld>
            <a:endParaRPr lang="en-GB"/>
          </a:p>
        </p:txBody>
      </p:sp>
    </p:spTree>
    <p:extLst>
      <p:ext uri="{BB962C8B-B14F-4D97-AF65-F5344CB8AC3E}">
        <p14:creationId xmlns:p14="http://schemas.microsoft.com/office/powerpoint/2010/main" val="392171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311F2-6A70-42B2-AF89-6E39D5D1F010}" type="slidenum">
              <a:rPr lang="en-GB" smtClean="0"/>
              <a:t>1</a:t>
            </a:fld>
            <a:endParaRPr lang="en-GB"/>
          </a:p>
        </p:txBody>
      </p:sp>
    </p:spTree>
    <p:extLst>
      <p:ext uri="{BB962C8B-B14F-4D97-AF65-F5344CB8AC3E}">
        <p14:creationId xmlns:p14="http://schemas.microsoft.com/office/powerpoint/2010/main" val="237433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1690A9-E9A0-4116-B07B-631BBCF4BDCB}" type="slidenum">
              <a:rPr lang="en-GB" smtClean="0"/>
              <a:t>2</a:t>
            </a:fld>
            <a:endParaRPr lang="en-GB"/>
          </a:p>
        </p:txBody>
      </p:sp>
    </p:spTree>
    <p:extLst>
      <p:ext uri="{BB962C8B-B14F-4D97-AF65-F5344CB8AC3E}">
        <p14:creationId xmlns:p14="http://schemas.microsoft.com/office/powerpoint/2010/main" val="16807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Half">
    <p:bg bwMode="gray">
      <p:bgRef idx="1001">
        <a:schemeClr val="bg1"/>
      </p:bgRef>
    </p:bg>
    <p:spTree>
      <p:nvGrpSpPr>
        <p:cNvPr id="1" name=""/>
        <p:cNvGrpSpPr/>
        <p:nvPr/>
      </p:nvGrpSpPr>
      <p:grpSpPr>
        <a:xfrm>
          <a:off x="0" y="0"/>
          <a:ext cx="0" cy="0"/>
          <a:chOff x="0" y="0"/>
          <a:chExt cx="0" cy="0"/>
        </a:xfrm>
      </p:grpSpPr>
      <p:sp>
        <p:nvSpPr>
          <p:cNvPr id="14" name="Picture Placeholder 3"/>
          <p:cNvSpPr>
            <a:spLocks noGrp="1"/>
          </p:cNvSpPr>
          <p:nvPr>
            <p:ph type="pic" sz="quarter" idx="15"/>
          </p:nvPr>
        </p:nvSpPr>
        <p:spPr bwMode="gray">
          <a:xfrm>
            <a:off x="4061023" y="1812226"/>
            <a:ext cx="4068000" cy="2520000"/>
          </a:xfrm>
          <a:prstGeom prst="rect">
            <a:avLst/>
          </a:prstGeom>
          <a:ln>
            <a:solidFill>
              <a:schemeClr val="bg1"/>
            </a:solidFill>
          </a:ln>
        </p:spPr>
        <p:txBody>
          <a:bodyPr/>
          <a:lstStyle>
            <a:lvl1pPr marL="0" indent="0">
              <a:buFontTx/>
              <a:buNone/>
              <a:defRPr>
                <a:solidFill>
                  <a:schemeClr val="bg1"/>
                </a:solidFill>
                <a:latin typeface="+mj-lt"/>
              </a:defRPr>
            </a:lvl1pPr>
          </a:lstStyle>
          <a:p>
            <a:r>
              <a:rPr lang="en-US"/>
              <a:t>Click icon to add picture</a:t>
            </a:r>
            <a:endParaRPr lang="en-GB" dirty="0"/>
          </a:p>
        </p:txBody>
      </p:sp>
      <p:sp>
        <p:nvSpPr>
          <p:cNvPr id="17" name="Picture Placeholder 3"/>
          <p:cNvSpPr>
            <a:spLocks noGrp="1"/>
          </p:cNvSpPr>
          <p:nvPr>
            <p:ph type="pic" sz="quarter" idx="16"/>
          </p:nvPr>
        </p:nvSpPr>
        <p:spPr bwMode="gray">
          <a:xfrm>
            <a:off x="4061023" y="4338597"/>
            <a:ext cx="4068000" cy="2520000"/>
          </a:xfrm>
          <a:prstGeom prst="rect">
            <a:avLst/>
          </a:prstGeom>
          <a:ln>
            <a:solidFill>
              <a:schemeClr val="bg1"/>
            </a:solidFill>
          </a:ln>
        </p:spPr>
        <p:txBody>
          <a:bodyPr/>
          <a:lstStyle>
            <a:lvl1pPr marL="0" indent="0">
              <a:buFontTx/>
              <a:buNone/>
              <a:defRPr>
                <a:solidFill>
                  <a:schemeClr val="bg1"/>
                </a:solidFill>
                <a:latin typeface="+mj-lt"/>
              </a:defRPr>
            </a:lvl1pPr>
          </a:lstStyle>
          <a:p>
            <a:r>
              <a:rPr lang="en-US"/>
              <a:t>Click icon to add picture</a:t>
            </a:r>
            <a:endParaRPr lang="en-GB" dirty="0"/>
          </a:p>
        </p:txBody>
      </p:sp>
      <p:sp>
        <p:nvSpPr>
          <p:cNvPr id="18" name="Picture Placeholder 3"/>
          <p:cNvSpPr>
            <a:spLocks noGrp="1"/>
          </p:cNvSpPr>
          <p:nvPr>
            <p:ph type="pic" sz="quarter" idx="11"/>
          </p:nvPr>
        </p:nvSpPr>
        <p:spPr bwMode="gray">
          <a:xfrm>
            <a:off x="0" y="1812226"/>
            <a:ext cx="4068000" cy="2520000"/>
          </a:xfrm>
          <a:prstGeom prst="rect">
            <a:avLst/>
          </a:prstGeom>
          <a:ln>
            <a:solidFill>
              <a:schemeClr val="bg1"/>
            </a:solidFill>
          </a:ln>
        </p:spPr>
        <p:txBody>
          <a:bodyPr/>
          <a:lstStyle>
            <a:lvl1pPr marL="0" indent="0">
              <a:buFontTx/>
              <a:buNone/>
              <a:defRPr>
                <a:solidFill>
                  <a:schemeClr val="bg1"/>
                </a:solidFill>
                <a:latin typeface="+mj-lt"/>
              </a:defRPr>
            </a:lvl1pPr>
          </a:lstStyle>
          <a:p>
            <a:r>
              <a:rPr lang="en-US"/>
              <a:t>Click icon to add picture</a:t>
            </a:r>
            <a:endParaRPr lang="en-GB" dirty="0"/>
          </a:p>
        </p:txBody>
      </p:sp>
      <p:sp>
        <p:nvSpPr>
          <p:cNvPr id="19" name="Picture Placeholder 3"/>
          <p:cNvSpPr>
            <a:spLocks noGrp="1"/>
          </p:cNvSpPr>
          <p:nvPr>
            <p:ph type="pic" sz="quarter" idx="13"/>
          </p:nvPr>
        </p:nvSpPr>
        <p:spPr bwMode="gray">
          <a:xfrm>
            <a:off x="0" y="4338597"/>
            <a:ext cx="4068000" cy="2520000"/>
          </a:xfrm>
          <a:prstGeom prst="rect">
            <a:avLst/>
          </a:prstGeom>
          <a:ln>
            <a:solidFill>
              <a:schemeClr val="bg1"/>
            </a:solidFill>
          </a:ln>
        </p:spPr>
        <p:txBody>
          <a:bodyPr/>
          <a:lstStyle>
            <a:lvl1pPr marL="0" indent="0">
              <a:buFontTx/>
              <a:buNone/>
              <a:defRPr>
                <a:solidFill>
                  <a:schemeClr val="bg1"/>
                </a:solidFill>
                <a:latin typeface="+mj-lt"/>
              </a:defRPr>
            </a:lvl1pPr>
          </a:lstStyle>
          <a:p>
            <a:r>
              <a:rPr lang="en-US"/>
              <a:t>Click icon to add picture</a:t>
            </a:r>
            <a:endParaRPr lang="en-GB" dirty="0"/>
          </a:p>
        </p:txBody>
      </p:sp>
      <p:sp>
        <p:nvSpPr>
          <p:cNvPr id="20" name="Picture Placeholder 3"/>
          <p:cNvSpPr>
            <a:spLocks noGrp="1"/>
          </p:cNvSpPr>
          <p:nvPr>
            <p:ph type="pic" sz="quarter" idx="12"/>
          </p:nvPr>
        </p:nvSpPr>
        <p:spPr bwMode="gray">
          <a:xfrm>
            <a:off x="8122046" y="1812226"/>
            <a:ext cx="4068000" cy="2520000"/>
          </a:xfrm>
          <a:prstGeom prst="rect">
            <a:avLst/>
          </a:prstGeom>
          <a:ln>
            <a:solidFill>
              <a:schemeClr val="bg1"/>
            </a:solidFill>
          </a:ln>
        </p:spPr>
        <p:txBody>
          <a:bodyPr/>
          <a:lstStyle>
            <a:lvl1pPr marL="0" indent="0">
              <a:buFontTx/>
              <a:buNone/>
              <a:defRPr>
                <a:solidFill>
                  <a:schemeClr val="bg1"/>
                </a:solidFill>
                <a:latin typeface="+mj-lt"/>
              </a:defRPr>
            </a:lvl1pPr>
          </a:lstStyle>
          <a:p>
            <a:r>
              <a:rPr lang="en-US"/>
              <a:t>Click icon to add picture</a:t>
            </a:r>
            <a:endParaRPr lang="en-GB" dirty="0"/>
          </a:p>
        </p:txBody>
      </p:sp>
      <p:sp>
        <p:nvSpPr>
          <p:cNvPr id="21" name="Picture Placeholder 3"/>
          <p:cNvSpPr>
            <a:spLocks noGrp="1"/>
          </p:cNvSpPr>
          <p:nvPr>
            <p:ph type="pic" sz="quarter" idx="14"/>
          </p:nvPr>
        </p:nvSpPr>
        <p:spPr bwMode="gray">
          <a:xfrm>
            <a:off x="8122046" y="4338597"/>
            <a:ext cx="4068000" cy="2520000"/>
          </a:xfrm>
          <a:prstGeom prst="rect">
            <a:avLst/>
          </a:prstGeom>
          <a:ln>
            <a:solidFill>
              <a:schemeClr val="bg1"/>
            </a:solidFill>
          </a:ln>
        </p:spPr>
        <p:txBody>
          <a:bodyPr/>
          <a:lstStyle>
            <a:lvl1pPr marL="0" indent="0">
              <a:buFontTx/>
              <a:buNone/>
              <a:defRPr>
                <a:solidFill>
                  <a:schemeClr val="bg1"/>
                </a:solidFill>
                <a:latin typeface="+mj-lt"/>
              </a:defRPr>
            </a:lvl1pPr>
          </a:lstStyle>
          <a:p>
            <a:r>
              <a:rPr lang="en-US"/>
              <a:t>Click icon to add picture</a:t>
            </a:r>
            <a:endParaRPr lang="en-GB" dirty="0"/>
          </a:p>
        </p:txBody>
      </p:sp>
      <p:sp>
        <p:nvSpPr>
          <p:cNvPr id="22" name="Text Placeholder 2"/>
          <p:cNvSpPr>
            <a:spLocks noGrp="1"/>
          </p:cNvSpPr>
          <p:nvPr>
            <p:ph type="body" sz="quarter" idx="10" hasCustomPrompt="1"/>
          </p:nvPr>
        </p:nvSpPr>
        <p:spPr bwMode="gray">
          <a:xfrm>
            <a:off x="485628" y="284707"/>
            <a:ext cx="11312525" cy="1266314"/>
          </a:xfrm>
          <a:prstGeom prst="rect">
            <a:avLst/>
          </a:prstGeom>
        </p:spPr>
        <p:txBody>
          <a:bodyPr anchor="ctr"/>
          <a:lstStyle>
            <a:lvl1pPr marL="0" indent="0">
              <a:buFontTx/>
              <a:buNone/>
              <a:defRPr sz="4000" b="1" i="0" baseline="0">
                <a:solidFill>
                  <a:schemeClr val="accent1"/>
                </a:solidFill>
                <a:latin typeface="+mj-lt"/>
                <a:ea typeface="Trebuchet MS" charset="0"/>
                <a:cs typeface="Trebuchet MS" charset="0"/>
              </a:defRPr>
            </a:lvl1pPr>
            <a:lvl2pPr marL="457200" indent="0">
              <a:buFontTx/>
              <a:buNone/>
              <a:defRPr sz="4800" b="1" i="0">
                <a:latin typeface="Myriad Pro" charset="0"/>
                <a:ea typeface="Myriad Pro" charset="0"/>
                <a:cs typeface="Myriad Pro" charset="0"/>
              </a:defRPr>
            </a:lvl2pPr>
            <a:lvl3pPr marL="914400" indent="0">
              <a:buFontTx/>
              <a:buNone/>
              <a:defRPr sz="4800" b="1" i="0">
                <a:latin typeface="Myriad Pro" charset="0"/>
                <a:ea typeface="Myriad Pro" charset="0"/>
                <a:cs typeface="Myriad Pro" charset="0"/>
              </a:defRPr>
            </a:lvl3pPr>
            <a:lvl4pPr marL="1371600" indent="0">
              <a:buFontTx/>
              <a:buNone/>
              <a:defRPr sz="4800" b="1" i="0">
                <a:latin typeface="Myriad Pro" charset="0"/>
                <a:ea typeface="Myriad Pro" charset="0"/>
                <a:cs typeface="Myriad Pro" charset="0"/>
              </a:defRPr>
            </a:lvl4pPr>
            <a:lvl5pPr marL="1828800" indent="0">
              <a:buFontTx/>
              <a:buNone/>
              <a:defRPr sz="4800" b="1" i="0">
                <a:latin typeface="Myriad Pro" charset="0"/>
                <a:ea typeface="Myriad Pro" charset="0"/>
                <a:cs typeface="Myriad Pro" charset="0"/>
              </a:defRPr>
            </a:lvl5pPr>
          </a:lstStyle>
          <a:p>
            <a:r>
              <a:rPr lang="nl-BE" dirty="0"/>
              <a:t>Touring intro or</a:t>
            </a:r>
            <a:br>
              <a:rPr lang="nl-BE" dirty="0"/>
            </a:br>
            <a:r>
              <a:rPr lang="nl-BE" dirty="0"/>
              <a:t>our outro slide</a:t>
            </a:r>
          </a:p>
        </p:txBody>
      </p:sp>
      <p:grpSp>
        <p:nvGrpSpPr>
          <p:cNvPr id="24" name="Group 4"/>
          <p:cNvGrpSpPr>
            <a:grpSpLocks noChangeAspect="1"/>
          </p:cNvGrpSpPr>
          <p:nvPr userDrawn="1"/>
        </p:nvGrpSpPr>
        <p:grpSpPr bwMode="gray">
          <a:xfrm>
            <a:off x="10206725" y="392401"/>
            <a:ext cx="1636713" cy="619125"/>
            <a:chOff x="6342" y="3145"/>
            <a:chExt cx="1031" cy="390"/>
          </a:xfrm>
        </p:grpSpPr>
        <p:sp>
          <p:nvSpPr>
            <p:cNvPr id="25" name="Freeform 24"/>
            <p:cNvSpPr>
              <a:spLocks noEditPoints="1"/>
            </p:cNvSpPr>
            <p:nvPr userDrawn="1"/>
          </p:nvSpPr>
          <p:spPr bwMode="gray">
            <a:xfrm>
              <a:off x="6659" y="3307"/>
              <a:ext cx="714" cy="115"/>
            </a:xfrm>
            <a:custGeom>
              <a:avLst/>
              <a:gdLst>
                <a:gd name="T0" fmla="*/ 14 w 300"/>
                <a:gd name="T1" fmla="*/ 9 h 48"/>
                <a:gd name="T2" fmla="*/ 0 w 300"/>
                <a:gd name="T3" fmla="*/ 1 h 48"/>
                <a:gd name="T4" fmla="*/ 37 w 300"/>
                <a:gd name="T5" fmla="*/ 9 h 48"/>
                <a:gd name="T6" fmla="*/ 24 w 300"/>
                <a:gd name="T7" fmla="*/ 46 h 48"/>
                <a:gd name="T8" fmla="*/ 63 w 300"/>
                <a:gd name="T9" fmla="*/ 0 h 48"/>
                <a:gd name="T10" fmla="*/ 63 w 300"/>
                <a:gd name="T11" fmla="*/ 48 h 48"/>
                <a:gd name="T12" fmla="*/ 63 w 300"/>
                <a:gd name="T13" fmla="*/ 0 h 48"/>
                <a:gd name="T14" fmla="*/ 76 w 300"/>
                <a:gd name="T15" fmla="*/ 24 h 48"/>
                <a:gd name="T16" fmla="*/ 50 w 300"/>
                <a:gd name="T17" fmla="*/ 24 h 48"/>
                <a:gd name="T18" fmla="*/ 191 w 300"/>
                <a:gd name="T19" fmla="*/ 1 h 48"/>
                <a:gd name="T20" fmla="*/ 201 w 300"/>
                <a:gd name="T21" fmla="*/ 46 h 48"/>
                <a:gd name="T22" fmla="*/ 191 w 300"/>
                <a:gd name="T23" fmla="*/ 1 h 48"/>
                <a:gd name="T24" fmla="*/ 114 w 300"/>
                <a:gd name="T25" fmla="*/ 48 h 48"/>
                <a:gd name="T26" fmla="*/ 94 w 300"/>
                <a:gd name="T27" fmla="*/ 1 h 48"/>
                <a:gd name="T28" fmla="*/ 103 w 300"/>
                <a:gd name="T29" fmla="*/ 28 h 48"/>
                <a:gd name="T30" fmla="*/ 123 w 300"/>
                <a:gd name="T31" fmla="*/ 39 h 48"/>
                <a:gd name="T32" fmla="*/ 133 w 300"/>
                <a:gd name="T33" fmla="*/ 1 h 48"/>
                <a:gd name="T34" fmla="*/ 242 w 300"/>
                <a:gd name="T35" fmla="*/ 46 h 48"/>
                <a:gd name="T36" fmla="*/ 230 w 300"/>
                <a:gd name="T37" fmla="*/ 7 h 48"/>
                <a:gd name="T38" fmla="*/ 222 w 300"/>
                <a:gd name="T39" fmla="*/ 46 h 48"/>
                <a:gd name="T40" fmla="*/ 212 w 300"/>
                <a:gd name="T41" fmla="*/ 3 h 48"/>
                <a:gd name="T42" fmla="*/ 251 w 300"/>
                <a:gd name="T43" fmla="*/ 18 h 48"/>
                <a:gd name="T44" fmla="*/ 242 w 300"/>
                <a:gd name="T45" fmla="*/ 46 h 48"/>
                <a:gd name="T46" fmla="*/ 155 w 300"/>
                <a:gd name="T47" fmla="*/ 23 h 48"/>
                <a:gd name="T48" fmla="*/ 162 w 300"/>
                <a:gd name="T49" fmla="*/ 23 h 48"/>
                <a:gd name="T50" fmla="*/ 163 w 300"/>
                <a:gd name="T51" fmla="*/ 8 h 48"/>
                <a:gd name="T52" fmla="*/ 153 w 300"/>
                <a:gd name="T53" fmla="*/ 46 h 48"/>
                <a:gd name="T54" fmla="*/ 144 w 300"/>
                <a:gd name="T55" fmla="*/ 1 h 48"/>
                <a:gd name="T56" fmla="*/ 181 w 300"/>
                <a:gd name="T57" fmla="*/ 15 h 48"/>
                <a:gd name="T58" fmla="*/ 183 w 300"/>
                <a:gd name="T59" fmla="*/ 46 h 48"/>
                <a:gd name="T60" fmla="*/ 300 w 300"/>
                <a:gd name="T61" fmla="*/ 44 h 48"/>
                <a:gd name="T62" fmla="*/ 260 w 300"/>
                <a:gd name="T63" fmla="*/ 24 h 48"/>
                <a:gd name="T64" fmla="*/ 299 w 300"/>
                <a:gd name="T65" fmla="*/ 4 h 48"/>
                <a:gd name="T66" fmla="*/ 283 w 300"/>
                <a:gd name="T67" fmla="*/ 8 h 48"/>
                <a:gd name="T68" fmla="*/ 284 w 300"/>
                <a:gd name="T69" fmla="*/ 40 h 48"/>
                <a:gd name="T70" fmla="*/ 291 w 300"/>
                <a:gd name="T71" fmla="*/ 30 h 48"/>
                <a:gd name="T72" fmla="*/ 282 w 300"/>
                <a:gd name="T73" fmla="*/ 23 h 48"/>
                <a:gd name="T74" fmla="*/ 300 w 300"/>
                <a:gd name="T75"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48">
                  <a:moveTo>
                    <a:pt x="14" y="46"/>
                  </a:moveTo>
                  <a:cubicBezTo>
                    <a:pt x="14" y="9"/>
                    <a:pt x="14" y="9"/>
                    <a:pt x="14" y="9"/>
                  </a:cubicBezTo>
                  <a:cubicBezTo>
                    <a:pt x="0" y="9"/>
                    <a:pt x="0" y="9"/>
                    <a:pt x="0" y="9"/>
                  </a:cubicBezTo>
                  <a:cubicBezTo>
                    <a:pt x="0" y="1"/>
                    <a:pt x="0" y="1"/>
                    <a:pt x="0" y="1"/>
                  </a:cubicBezTo>
                  <a:cubicBezTo>
                    <a:pt x="37" y="1"/>
                    <a:pt x="37" y="1"/>
                    <a:pt x="37" y="1"/>
                  </a:cubicBezTo>
                  <a:cubicBezTo>
                    <a:pt x="37" y="9"/>
                    <a:pt x="37" y="9"/>
                    <a:pt x="37" y="9"/>
                  </a:cubicBezTo>
                  <a:cubicBezTo>
                    <a:pt x="24" y="9"/>
                    <a:pt x="24" y="9"/>
                    <a:pt x="24" y="9"/>
                  </a:cubicBezTo>
                  <a:cubicBezTo>
                    <a:pt x="24" y="46"/>
                    <a:pt x="24" y="46"/>
                    <a:pt x="24" y="46"/>
                  </a:cubicBezTo>
                  <a:lnTo>
                    <a:pt x="14" y="46"/>
                  </a:lnTo>
                  <a:close/>
                  <a:moveTo>
                    <a:pt x="63" y="0"/>
                  </a:moveTo>
                  <a:cubicBezTo>
                    <a:pt x="77" y="0"/>
                    <a:pt x="86" y="10"/>
                    <a:pt x="86" y="24"/>
                  </a:cubicBezTo>
                  <a:cubicBezTo>
                    <a:pt x="86" y="37"/>
                    <a:pt x="77" y="48"/>
                    <a:pt x="63" y="48"/>
                  </a:cubicBezTo>
                  <a:cubicBezTo>
                    <a:pt x="49" y="48"/>
                    <a:pt x="41" y="37"/>
                    <a:pt x="41" y="24"/>
                  </a:cubicBezTo>
                  <a:cubicBezTo>
                    <a:pt x="41" y="10"/>
                    <a:pt x="49" y="0"/>
                    <a:pt x="63" y="0"/>
                  </a:cubicBezTo>
                  <a:moveTo>
                    <a:pt x="63" y="39"/>
                  </a:moveTo>
                  <a:cubicBezTo>
                    <a:pt x="72" y="39"/>
                    <a:pt x="76" y="31"/>
                    <a:pt x="76" y="24"/>
                  </a:cubicBezTo>
                  <a:cubicBezTo>
                    <a:pt x="76" y="16"/>
                    <a:pt x="72" y="8"/>
                    <a:pt x="63" y="8"/>
                  </a:cubicBezTo>
                  <a:cubicBezTo>
                    <a:pt x="54" y="8"/>
                    <a:pt x="50" y="16"/>
                    <a:pt x="50" y="24"/>
                  </a:cubicBezTo>
                  <a:cubicBezTo>
                    <a:pt x="50" y="31"/>
                    <a:pt x="54" y="39"/>
                    <a:pt x="63" y="39"/>
                  </a:cubicBezTo>
                  <a:moveTo>
                    <a:pt x="191" y="1"/>
                  </a:moveTo>
                  <a:cubicBezTo>
                    <a:pt x="201" y="1"/>
                    <a:pt x="201" y="1"/>
                    <a:pt x="201" y="1"/>
                  </a:cubicBezTo>
                  <a:cubicBezTo>
                    <a:pt x="201" y="46"/>
                    <a:pt x="201" y="46"/>
                    <a:pt x="201" y="46"/>
                  </a:cubicBezTo>
                  <a:cubicBezTo>
                    <a:pt x="191" y="46"/>
                    <a:pt x="191" y="46"/>
                    <a:pt x="191" y="46"/>
                  </a:cubicBezTo>
                  <a:lnTo>
                    <a:pt x="191" y="1"/>
                  </a:lnTo>
                  <a:close/>
                  <a:moveTo>
                    <a:pt x="133" y="44"/>
                  </a:moveTo>
                  <a:cubicBezTo>
                    <a:pt x="126" y="47"/>
                    <a:pt x="120" y="48"/>
                    <a:pt x="114" y="48"/>
                  </a:cubicBezTo>
                  <a:cubicBezTo>
                    <a:pt x="100" y="48"/>
                    <a:pt x="94" y="41"/>
                    <a:pt x="94" y="29"/>
                  </a:cubicBezTo>
                  <a:cubicBezTo>
                    <a:pt x="94" y="1"/>
                    <a:pt x="94" y="1"/>
                    <a:pt x="94" y="1"/>
                  </a:cubicBezTo>
                  <a:cubicBezTo>
                    <a:pt x="103" y="1"/>
                    <a:pt x="103" y="1"/>
                    <a:pt x="103" y="1"/>
                  </a:cubicBezTo>
                  <a:cubicBezTo>
                    <a:pt x="103" y="28"/>
                    <a:pt x="103" y="28"/>
                    <a:pt x="103" y="28"/>
                  </a:cubicBezTo>
                  <a:cubicBezTo>
                    <a:pt x="103" y="36"/>
                    <a:pt x="107" y="40"/>
                    <a:pt x="115" y="40"/>
                  </a:cubicBezTo>
                  <a:cubicBezTo>
                    <a:pt x="118" y="40"/>
                    <a:pt x="121" y="39"/>
                    <a:pt x="123" y="39"/>
                  </a:cubicBezTo>
                  <a:cubicBezTo>
                    <a:pt x="123" y="1"/>
                    <a:pt x="123" y="1"/>
                    <a:pt x="123" y="1"/>
                  </a:cubicBezTo>
                  <a:cubicBezTo>
                    <a:pt x="133" y="1"/>
                    <a:pt x="133" y="1"/>
                    <a:pt x="133" y="1"/>
                  </a:cubicBezTo>
                  <a:cubicBezTo>
                    <a:pt x="133" y="44"/>
                    <a:pt x="133" y="44"/>
                    <a:pt x="133" y="44"/>
                  </a:cubicBezTo>
                  <a:close/>
                  <a:moveTo>
                    <a:pt x="242" y="46"/>
                  </a:moveTo>
                  <a:cubicBezTo>
                    <a:pt x="242" y="19"/>
                    <a:pt x="242" y="19"/>
                    <a:pt x="242" y="19"/>
                  </a:cubicBezTo>
                  <a:cubicBezTo>
                    <a:pt x="242" y="11"/>
                    <a:pt x="238" y="7"/>
                    <a:pt x="230" y="7"/>
                  </a:cubicBezTo>
                  <a:cubicBezTo>
                    <a:pt x="227" y="7"/>
                    <a:pt x="224" y="8"/>
                    <a:pt x="222" y="8"/>
                  </a:cubicBezTo>
                  <a:cubicBezTo>
                    <a:pt x="222" y="46"/>
                    <a:pt x="222" y="46"/>
                    <a:pt x="222" y="46"/>
                  </a:cubicBezTo>
                  <a:cubicBezTo>
                    <a:pt x="212" y="46"/>
                    <a:pt x="212" y="46"/>
                    <a:pt x="212" y="46"/>
                  </a:cubicBezTo>
                  <a:cubicBezTo>
                    <a:pt x="212" y="3"/>
                    <a:pt x="212" y="3"/>
                    <a:pt x="212" y="3"/>
                  </a:cubicBezTo>
                  <a:cubicBezTo>
                    <a:pt x="219" y="1"/>
                    <a:pt x="224" y="0"/>
                    <a:pt x="231" y="0"/>
                  </a:cubicBezTo>
                  <a:cubicBezTo>
                    <a:pt x="244" y="0"/>
                    <a:pt x="251" y="6"/>
                    <a:pt x="251" y="18"/>
                  </a:cubicBezTo>
                  <a:cubicBezTo>
                    <a:pt x="251" y="46"/>
                    <a:pt x="251" y="46"/>
                    <a:pt x="251" y="46"/>
                  </a:cubicBezTo>
                  <a:lnTo>
                    <a:pt x="242" y="46"/>
                  </a:lnTo>
                  <a:close/>
                  <a:moveTo>
                    <a:pt x="171" y="46"/>
                  </a:moveTo>
                  <a:cubicBezTo>
                    <a:pt x="155" y="23"/>
                    <a:pt x="155" y="23"/>
                    <a:pt x="155" y="23"/>
                  </a:cubicBezTo>
                  <a:cubicBezTo>
                    <a:pt x="155" y="23"/>
                    <a:pt x="155" y="23"/>
                    <a:pt x="155" y="23"/>
                  </a:cubicBezTo>
                  <a:cubicBezTo>
                    <a:pt x="157" y="23"/>
                    <a:pt x="160" y="23"/>
                    <a:pt x="162" y="23"/>
                  </a:cubicBezTo>
                  <a:cubicBezTo>
                    <a:pt x="167" y="23"/>
                    <a:pt x="172" y="21"/>
                    <a:pt x="172" y="15"/>
                  </a:cubicBezTo>
                  <a:cubicBezTo>
                    <a:pt x="172" y="11"/>
                    <a:pt x="169" y="8"/>
                    <a:pt x="163" y="8"/>
                  </a:cubicBezTo>
                  <a:cubicBezTo>
                    <a:pt x="153" y="8"/>
                    <a:pt x="153" y="8"/>
                    <a:pt x="153" y="8"/>
                  </a:cubicBezTo>
                  <a:cubicBezTo>
                    <a:pt x="153" y="46"/>
                    <a:pt x="153" y="46"/>
                    <a:pt x="153" y="46"/>
                  </a:cubicBezTo>
                  <a:cubicBezTo>
                    <a:pt x="144" y="46"/>
                    <a:pt x="144" y="46"/>
                    <a:pt x="144" y="46"/>
                  </a:cubicBezTo>
                  <a:cubicBezTo>
                    <a:pt x="144" y="1"/>
                    <a:pt x="144" y="1"/>
                    <a:pt x="144" y="1"/>
                  </a:cubicBezTo>
                  <a:cubicBezTo>
                    <a:pt x="166" y="1"/>
                    <a:pt x="166" y="1"/>
                    <a:pt x="166" y="1"/>
                  </a:cubicBezTo>
                  <a:cubicBezTo>
                    <a:pt x="175" y="1"/>
                    <a:pt x="181" y="6"/>
                    <a:pt x="181" y="15"/>
                  </a:cubicBezTo>
                  <a:cubicBezTo>
                    <a:pt x="181" y="24"/>
                    <a:pt x="176" y="28"/>
                    <a:pt x="170" y="29"/>
                  </a:cubicBezTo>
                  <a:cubicBezTo>
                    <a:pt x="183" y="46"/>
                    <a:pt x="183" y="46"/>
                    <a:pt x="183" y="46"/>
                  </a:cubicBezTo>
                  <a:lnTo>
                    <a:pt x="171" y="46"/>
                  </a:lnTo>
                  <a:close/>
                  <a:moveTo>
                    <a:pt x="300" y="44"/>
                  </a:moveTo>
                  <a:cubicBezTo>
                    <a:pt x="294" y="46"/>
                    <a:pt x="289" y="48"/>
                    <a:pt x="283" y="48"/>
                  </a:cubicBezTo>
                  <a:cubicBezTo>
                    <a:pt x="268" y="48"/>
                    <a:pt x="260" y="38"/>
                    <a:pt x="260" y="24"/>
                  </a:cubicBezTo>
                  <a:cubicBezTo>
                    <a:pt x="260" y="9"/>
                    <a:pt x="269" y="0"/>
                    <a:pt x="284" y="0"/>
                  </a:cubicBezTo>
                  <a:cubicBezTo>
                    <a:pt x="289" y="0"/>
                    <a:pt x="294" y="1"/>
                    <a:pt x="299" y="4"/>
                  </a:cubicBezTo>
                  <a:cubicBezTo>
                    <a:pt x="295" y="11"/>
                    <a:pt x="295" y="11"/>
                    <a:pt x="295" y="11"/>
                  </a:cubicBezTo>
                  <a:cubicBezTo>
                    <a:pt x="291" y="9"/>
                    <a:pt x="287" y="8"/>
                    <a:pt x="283" y="8"/>
                  </a:cubicBezTo>
                  <a:cubicBezTo>
                    <a:pt x="274" y="8"/>
                    <a:pt x="270" y="14"/>
                    <a:pt x="270" y="23"/>
                  </a:cubicBezTo>
                  <a:cubicBezTo>
                    <a:pt x="270" y="33"/>
                    <a:pt x="274" y="40"/>
                    <a:pt x="284" y="40"/>
                  </a:cubicBezTo>
                  <a:cubicBezTo>
                    <a:pt x="287" y="40"/>
                    <a:pt x="289" y="40"/>
                    <a:pt x="291" y="39"/>
                  </a:cubicBezTo>
                  <a:cubicBezTo>
                    <a:pt x="291" y="30"/>
                    <a:pt x="291" y="30"/>
                    <a:pt x="291" y="30"/>
                  </a:cubicBezTo>
                  <a:cubicBezTo>
                    <a:pt x="282" y="30"/>
                    <a:pt x="282" y="30"/>
                    <a:pt x="282" y="30"/>
                  </a:cubicBezTo>
                  <a:cubicBezTo>
                    <a:pt x="282" y="23"/>
                    <a:pt x="282" y="23"/>
                    <a:pt x="282" y="23"/>
                  </a:cubicBezTo>
                  <a:cubicBezTo>
                    <a:pt x="300" y="23"/>
                    <a:pt x="300" y="23"/>
                    <a:pt x="300" y="23"/>
                  </a:cubicBezTo>
                  <a:lnTo>
                    <a:pt x="30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26" name="Freeform 25"/>
            <p:cNvSpPr>
              <a:spLocks/>
            </p:cNvSpPr>
            <p:nvPr userDrawn="1"/>
          </p:nvSpPr>
          <p:spPr bwMode="gray">
            <a:xfrm>
              <a:off x="6504" y="3210"/>
              <a:ext cx="152" cy="68"/>
            </a:xfrm>
            <a:custGeom>
              <a:avLst/>
              <a:gdLst>
                <a:gd name="T0" fmla="*/ 33 w 64"/>
                <a:gd name="T1" fmla="*/ 28 h 28"/>
                <a:gd name="T2" fmla="*/ 23 w 64"/>
                <a:gd name="T3" fmla="*/ 24 h 28"/>
                <a:gd name="T4" fmla="*/ 0 w 64"/>
                <a:gd name="T5" fmla="*/ 0 h 28"/>
                <a:gd name="T6" fmla="*/ 36 w 64"/>
                <a:gd name="T7" fmla="*/ 0 h 28"/>
                <a:gd name="T8" fmla="*/ 64 w 64"/>
                <a:gd name="T9" fmla="*/ 28 h 28"/>
                <a:gd name="T10" fmla="*/ 33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3" y="28"/>
                  </a:moveTo>
                  <a:cubicBezTo>
                    <a:pt x="29" y="28"/>
                    <a:pt x="26" y="26"/>
                    <a:pt x="23" y="24"/>
                  </a:cubicBezTo>
                  <a:cubicBezTo>
                    <a:pt x="0" y="0"/>
                    <a:pt x="0" y="0"/>
                    <a:pt x="0" y="0"/>
                  </a:cubicBezTo>
                  <a:cubicBezTo>
                    <a:pt x="36" y="0"/>
                    <a:pt x="36" y="0"/>
                    <a:pt x="36" y="0"/>
                  </a:cubicBezTo>
                  <a:cubicBezTo>
                    <a:pt x="64" y="28"/>
                    <a:pt x="64" y="28"/>
                    <a:pt x="64" y="28"/>
                  </a:cubicBezTo>
                  <a:lnTo>
                    <a:pt x="33" y="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27" name="Freeform 26"/>
            <p:cNvSpPr>
              <a:spLocks/>
            </p:cNvSpPr>
            <p:nvPr userDrawn="1"/>
          </p:nvSpPr>
          <p:spPr bwMode="gray">
            <a:xfrm>
              <a:off x="6342" y="3309"/>
              <a:ext cx="310" cy="226"/>
            </a:xfrm>
            <a:custGeom>
              <a:avLst/>
              <a:gdLst>
                <a:gd name="T0" fmla="*/ 88 w 310"/>
                <a:gd name="T1" fmla="*/ 137 h 226"/>
                <a:gd name="T2" fmla="*/ 5 w 310"/>
                <a:gd name="T3" fmla="*/ 222 h 226"/>
                <a:gd name="T4" fmla="*/ 0 w 310"/>
                <a:gd name="T5" fmla="*/ 226 h 226"/>
                <a:gd name="T6" fmla="*/ 86 w 310"/>
                <a:gd name="T7" fmla="*/ 226 h 226"/>
                <a:gd name="T8" fmla="*/ 310 w 310"/>
                <a:gd name="T9" fmla="*/ 0 h 226"/>
                <a:gd name="T10" fmla="*/ 224 w 310"/>
                <a:gd name="T11" fmla="*/ 0 h 226"/>
                <a:gd name="T12" fmla="*/ 88 w 310"/>
                <a:gd name="T13" fmla="*/ 137 h 226"/>
              </a:gdLst>
              <a:ahLst/>
              <a:cxnLst>
                <a:cxn ang="0">
                  <a:pos x="T0" y="T1"/>
                </a:cxn>
                <a:cxn ang="0">
                  <a:pos x="T2" y="T3"/>
                </a:cxn>
                <a:cxn ang="0">
                  <a:pos x="T4" y="T5"/>
                </a:cxn>
                <a:cxn ang="0">
                  <a:pos x="T6" y="T7"/>
                </a:cxn>
                <a:cxn ang="0">
                  <a:pos x="T8" y="T9"/>
                </a:cxn>
                <a:cxn ang="0">
                  <a:pos x="T10" y="T11"/>
                </a:cxn>
                <a:cxn ang="0">
                  <a:pos x="T12" y="T13"/>
                </a:cxn>
              </a:cxnLst>
              <a:rect l="0" t="0" r="r" b="b"/>
              <a:pathLst>
                <a:path w="310" h="226">
                  <a:moveTo>
                    <a:pt x="88" y="137"/>
                  </a:moveTo>
                  <a:lnTo>
                    <a:pt x="5" y="222"/>
                  </a:lnTo>
                  <a:lnTo>
                    <a:pt x="0" y="226"/>
                  </a:lnTo>
                  <a:lnTo>
                    <a:pt x="86" y="226"/>
                  </a:lnTo>
                  <a:lnTo>
                    <a:pt x="310" y="0"/>
                  </a:lnTo>
                  <a:lnTo>
                    <a:pt x="224" y="0"/>
                  </a:lnTo>
                  <a:lnTo>
                    <a:pt x="88" y="13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28" name="Freeform 27"/>
            <p:cNvSpPr>
              <a:spLocks/>
            </p:cNvSpPr>
            <p:nvPr userDrawn="1"/>
          </p:nvSpPr>
          <p:spPr bwMode="gray">
            <a:xfrm>
              <a:off x="6749" y="3210"/>
              <a:ext cx="152" cy="68"/>
            </a:xfrm>
            <a:custGeom>
              <a:avLst/>
              <a:gdLst>
                <a:gd name="T0" fmla="*/ 31 w 64"/>
                <a:gd name="T1" fmla="*/ 28 h 28"/>
                <a:gd name="T2" fmla="*/ 40 w 64"/>
                <a:gd name="T3" fmla="*/ 24 h 28"/>
                <a:gd name="T4" fmla="*/ 64 w 64"/>
                <a:gd name="T5" fmla="*/ 0 h 28"/>
                <a:gd name="T6" fmla="*/ 28 w 64"/>
                <a:gd name="T7" fmla="*/ 0 h 28"/>
                <a:gd name="T8" fmla="*/ 0 w 64"/>
                <a:gd name="T9" fmla="*/ 28 h 28"/>
                <a:gd name="T10" fmla="*/ 31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1" y="28"/>
                  </a:moveTo>
                  <a:cubicBezTo>
                    <a:pt x="35" y="28"/>
                    <a:pt x="38" y="26"/>
                    <a:pt x="40" y="24"/>
                  </a:cubicBezTo>
                  <a:cubicBezTo>
                    <a:pt x="64" y="0"/>
                    <a:pt x="64" y="0"/>
                    <a:pt x="64" y="0"/>
                  </a:cubicBezTo>
                  <a:cubicBezTo>
                    <a:pt x="28" y="0"/>
                    <a:pt x="28" y="0"/>
                    <a:pt x="28" y="0"/>
                  </a:cubicBezTo>
                  <a:cubicBezTo>
                    <a:pt x="0" y="28"/>
                    <a:pt x="0" y="28"/>
                    <a:pt x="0" y="28"/>
                  </a:cubicBezTo>
                  <a:lnTo>
                    <a:pt x="31" y="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29" name="Freeform 28"/>
            <p:cNvSpPr>
              <a:spLocks/>
            </p:cNvSpPr>
            <p:nvPr userDrawn="1"/>
          </p:nvSpPr>
          <p:spPr bwMode="gray">
            <a:xfrm>
              <a:off x="6637" y="3145"/>
              <a:ext cx="131" cy="133"/>
            </a:xfrm>
            <a:custGeom>
              <a:avLst/>
              <a:gdLst>
                <a:gd name="T0" fmla="*/ 65 w 131"/>
                <a:gd name="T1" fmla="*/ 0 h 133"/>
                <a:gd name="T2" fmla="*/ 0 w 131"/>
                <a:gd name="T3" fmla="*/ 68 h 133"/>
                <a:gd name="T4" fmla="*/ 65 w 131"/>
                <a:gd name="T5" fmla="*/ 133 h 133"/>
                <a:gd name="T6" fmla="*/ 131 w 131"/>
                <a:gd name="T7" fmla="*/ 68 h 133"/>
                <a:gd name="T8" fmla="*/ 65 w 131"/>
                <a:gd name="T9" fmla="*/ 0 h 133"/>
              </a:gdLst>
              <a:ahLst/>
              <a:cxnLst>
                <a:cxn ang="0">
                  <a:pos x="T0" y="T1"/>
                </a:cxn>
                <a:cxn ang="0">
                  <a:pos x="T2" y="T3"/>
                </a:cxn>
                <a:cxn ang="0">
                  <a:pos x="T4" y="T5"/>
                </a:cxn>
                <a:cxn ang="0">
                  <a:pos x="T6" y="T7"/>
                </a:cxn>
                <a:cxn ang="0">
                  <a:pos x="T8" y="T9"/>
                </a:cxn>
              </a:cxnLst>
              <a:rect l="0" t="0" r="r" b="b"/>
              <a:pathLst>
                <a:path w="131" h="133">
                  <a:moveTo>
                    <a:pt x="65" y="0"/>
                  </a:moveTo>
                  <a:lnTo>
                    <a:pt x="0" y="68"/>
                  </a:lnTo>
                  <a:lnTo>
                    <a:pt x="65" y="133"/>
                  </a:lnTo>
                  <a:lnTo>
                    <a:pt x="131" y="68"/>
                  </a:lnTo>
                  <a:lnTo>
                    <a:pt x="6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3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3266334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10"/>
          <p:cNvSpPr>
            <a:spLocks noGrp="1"/>
          </p:cNvSpPr>
          <p:nvPr>
            <p:ph type="body" sz="quarter" idx="10" hasCustomPrompt="1"/>
          </p:nvPr>
        </p:nvSpPr>
        <p:spPr>
          <a:xfrm>
            <a:off x="874713" y="584200"/>
            <a:ext cx="10442575" cy="805688"/>
          </a:xfrm>
          <a:prstGeom prst="rect">
            <a:avLst/>
          </a:prstGeom>
        </p:spPr>
        <p:txBody>
          <a:bodyPr/>
          <a:lstStyle>
            <a:lvl1pPr marL="0" indent="0">
              <a:buFontTx/>
              <a:buNone/>
              <a:defRPr sz="3200" b="1" i="0">
                <a:solidFill>
                  <a:schemeClr val="accent1"/>
                </a:solidFill>
                <a:latin typeface="+mj-lt"/>
                <a:ea typeface="Trebuchet MS" charset="0"/>
                <a:cs typeface="Trebuchet MS" charset="0"/>
              </a:defRPr>
            </a:lvl1pPr>
          </a:lstStyle>
          <a:p>
            <a:pPr lvl="0"/>
            <a:r>
              <a:rPr lang="en-US" dirty="0"/>
              <a:t>Chart slide</a:t>
            </a:r>
          </a:p>
        </p:txBody>
      </p:sp>
      <p:sp>
        <p:nvSpPr>
          <p:cNvPr id="9" name="Chart Placeholder 8"/>
          <p:cNvSpPr>
            <a:spLocks noGrp="1"/>
          </p:cNvSpPr>
          <p:nvPr>
            <p:ph type="chart" sz="quarter" idx="11"/>
          </p:nvPr>
        </p:nvSpPr>
        <p:spPr>
          <a:xfrm>
            <a:off x="874713" y="1628775"/>
            <a:ext cx="10442575" cy="4140200"/>
          </a:xfrm>
          <a:prstGeom prst="rect">
            <a:avLst/>
          </a:prstGeom>
        </p:spPr>
        <p:txBody>
          <a:bodyPr/>
          <a:lstStyle>
            <a:lvl1pPr marL="0" indent="0">
              <a:buFontTx/>
              <a:buNone/>
              <a:defRPr sz="2000">
                <a:solidFill>
                  <a:schemeClr val="bg2">
                    <a:lumMod val="50000"/>
                  </a:schemeClr>
                </a:solidFill>
                <a:latin typeface="+mn-lt"/>
              </a:defRPr>
            </a:lvl1pPr>
          </a:lstStyle>
          <a:p>
            <a:r>
              <a:rPr lang="en-US"/>
              <a:t>Click icon to add chart</a:t>
            </a:r>
            <a:endParaRPr lang="en-US" dirty="0"/>
          </a:p>
        </p:txBody>
      </p:sp>
      <p:sp>
        <p:nvSpPr>
          <p:cNvPr id="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444255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lvl1pPr marL="0" indent="0">
              <a:buFontTx/>
              <a:buNone/>
              <a:defRPr/>
            </a:lvl1pPr>
          </a:lstStyle>
          <a:p>
            <a:r>
              <a:rPr lang="en-US"/>
              <a:t>Click icon to add picture</a:t>
            </a:r>
          </a:p>
        </p:txBody>
      </p:sp>
      <p:sp>
        <p:nvSpPr>
          <p:cNvPr id="9" name="Text Placeholder 8"/>
          <p:cNvSpPr>
            <a:spLocks noGrp="1"/>
          </p:cNvSpPr>
          <p:nvPr>
            <p:ph type="body" sz="quarter" idx="11" hasCustomPrompt="1"/>
          </p:nvPr>
        </p:nvSpPr>
        <p:spPr>
          <a:xfrm>
            <a:off x="874713" y="3429001"/>
            <a:ext cx="10442576" cy="2339974"/>
          </a:xfrm>
          <a:prstGeom prst="rect">
            <a:avLst/>
          </a:prstGeom>
        </p:spPr>
        <p:txBody>
          <a:bodyPr anchor="ctr"/>
          <a:lstStyle>
            <a:lvl1pPr marL="0" indent="0" algn="ctr">
              <a:buFontTx/>
              <a:buNone/>
              <a:defRPr sz="4800" b="1" i="0" baseline="0">
                <a:solidFill>
                  <a:schemeClr val="accent1"/>
                </a:solidFill>
                <a:latin typeface="+mj-lt"/>
                <a:ea typeface="Trebuchet MS" charset="0"/>
                <a:cs typeface="Trebuchet MS" charset="0"/>
              </a:defRPr>
            </a:lvl1pPr>
          </a:lstStyle>
          <a:p>
            <a:pPr lvl="0"/>
            <a:r>
              <a:rPr lang="en-US" dirty="0"/>
              <a:t>Background picture with text over it.</a:t>
            </a:r>
          </a:p>
        </p:txBody>
      </p:sp>
      <p:sp>
        <p:nvSpPr>
          <p:cNvPr id="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189722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7992" y="2715536"/>
            <a:ext cx="3172968" cy="1421848"/>
          </a:xfrm>
          <a:prstGeom prst="rect">
            <a:avLst/>
          </a:prstGeom>
        </p:spPr>
      </p:pic>
    </p:spTree>
    <p:extLst>
      <p:ext uri="{BB962C8B-B14F-4D97-AF65-F5344CB8AC3E}">
        <p14:creationId xmlns:p14="http://schemas.microsoft.com/office/powerpoint/2010/main" val="170086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ull">
    <p:bg bwMode="gray">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bwMode="gray">
          <a:xfrm>
            <a:off x="0" y="-6578"/>
            <a:ext cx="12192000" cy="6864578"/>
          </a:xfrm>
          <a:prstGeom prst="rect">
            <a:avLst/>
          </a:prstGeom>
        </p:spPr>
        <p:txBody>
          <a:bodyPr/>
          <a:lstStyle>
            <a:lvl1pPr marL="0" indent="0">
              <a:buFontTx/>
              <a:buNone/>
              <a:defRPr>
                <a:solidFill>
                  <a:schemeClr val="accent1"/>
                </a:solidFill>
              </a:defRPr>
            </a:lvl1pPr>
          </a:lstStyle>
          <a:p>
            <a:r>
              <a:rPr lang="en-US"/>
              <a:t>Click icon to add picture</a:t>
            </a:r>
            <a:endParaRPr lang="en-GB"/>
          </a:p>
        </p:txBody>
      </p:sp>
      <p:sp>
        <p:nvSpPr>
          <p:cNvPr id="6" name="Text Placeholder 2"/>
          <p:cNvSpPr>
            <a:spLocks noGrp="1"/>
          </p:cNvSpPr>
          <p:nvPr>
            <p:ph type="body" sz="quarter" idx="10" hasCustomPrompt="1"/>
          </p:nvPr>
        </p:nvSpPr>
        <p:spPr bwMode="gray">
          <a:xfrm>
            <a:off x="479426" y="3429000"/>
            <a:ext cx="11233149" cy="2487721"/>
          </a:xfrm>
          <a:prstGeom prst="rect">
            <a:avLst/>
          </a:prstGeom>
        </p:spPr>
        <p:txBody>
          <a:bodyPr anchor="b"/>
          <a:lstStyle>
            <a:lvl1pPr marL="0" indent="0">
              <a:buFontTx/>
              <a:buNone/>
              <a:defRPr sz="4000" b="1" i="0" baseline="0">
                <a:solidFill>
                  <a:schemeClr val="bg1"/>
                </a:solidFill>
                <a:latin typeface="+mj-lt"/>
                <a:ea typeface="Trebuchet MS" panose="020B0603020202020204" pitchFamily="34" charset="0"/>
                <a:cs typeface="Trebuchet MS" panose="020B0603020202020204" pitchFamily="34" charset="0"/>
              </a:defRPr>
            </a:lvl1pPr>
            <a:lvl2pPr marL="457200" indent="0">
              <a:buFontTx/>
              <a:buNone/>
              <a:defRPr sz="4800" b="1" i="0">
                <a:latin typeface="Myriad Pro" charset="0"/>
                <a:ea typeface="Myriad Pro" charset="0"/>
                <a:cs typeface="Myriad Pro" charset="0"/>
              </a:defRPr>
            </a:lvl2pPr>
            <a:lvl3pPr marL="914400" indent="0">
              <a:buFontTx/>
              <a:buNone/>
              <a:defRPr sz="4800" b="1" i="0">
                <a:latin typeface="Myriad Pro" charset="0"/>
                <a:ea typeface="Myriad Pro" charset="0"/>
                <a:cs typeface="Myriad Pro" charset="0"/>
              </a:defRPr>
            </a:lvl3pPr>
            <a:lvl4pPr marL="1371600" indent="0">
              <a:buFontTx/>
              <a:buNone/>
              <a:defRPr sz="4800" b="1" i="0">
                <a:latin typeface="Myriad Pro" charset="0"/>
                <a:ea typeface="Myriad Pro" charset="0"/>
                <a:cs typeface="Myriad Pro" charset="0"/>
              </a:defRPr>
            </a:lvl4pPr>
            <a:lvl5pPr marL="1828800" indent="0">
              <a:buFontTx/>
              <a:buNone/>
              <a:defRPr sz="4800" b="1" i="0">
                <a:latin typeface="Myriad Pro" charset="0"/>
                <a:ea typeface="Myriad Pro" charset="0"/>
                <a:cs typeface="Myriad Pro" charset="0"/>
              </a:defRPr>
            </a:lvl5pPr>
          </a:lstStyle>
          <a:p>
            <a:r>
              <a:rPr lang="nl-BE" dirty="0"/>
              <a:t>Touring intro or</a:t>
            </a:r>
            <a:br>
              <a:rPr lang="nl-BE" dirty="0"/>
            </a:br>
            <a:r>
              <a:rPr lang="nl-BE" dirty="0"/>
              <a:t>our outro slide</a:t>
            </a:r>
          </a:p>
        </p:txBody>
      </p:sp>
      <p:sp>
        <p:nvSpPr>
          <p:cNvPr id="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126483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1" hasCustomPrompt="1"/>
          </p:nvPr>
        </p:nvSpPr>
        <p:spPr>
          <a:xfrm>
            <a:off x="874713" y="2738437"/>
            <a:ext cx="10442576" cy="1381125"/>
          </a:xfrm>
          <a:prstGeom prst="rect">
            <a:avLst/>
          </a:prstGeom>
        </p:spPr>
        <p:txBody>
          <a:bodyPr anchor="ctr"/>
          <a:lstStyle>
            <a:lvl1pPr marL="0" indent="0" algn="ctr">
              <a:buFontTx/>
              <a:buNone/>
              <a:defRPr sz="4800" b="1" i="0" baseline="0">
                <a:solidFill>
                  <a:schemeClr val="bg1"/>
                </a:solidFill>
                <a:latin typeface="+mj-lt"/>
                <a:ea typeface="Trebuchet MS" charset="0"/>
                <a:cs typeface="Trebuchet MS" charset="0"/>
              </a:defRPr>
            </a:lvl1pPr>
            <a:lvl2pPr marL="457200" indent="0">
              <a:buFontTx/>
              <a:buNone/>
              <a:defRPr sz="4800" b="1" i="0">
                <a:latin typeface="Myriad Pro" charset="0"/>
                <a:ea typeface="Myriad Pro" charset="0"/>
                <a:cs typeface="Myriad Pro" charset="0"/>
              </a:defRPr>
            </a:lvl2pPr>
            <a:lvl3pPr marL="914400" indent="0">
              <a:buFontTx/>
              <a:buNone/>
              <a:defRPr sz="4800" b="1" i="0">
                <a:latin typeface="Myriad Pro" charset="0"/>
                <a:ea typeface="Myriad Pro" charset="0"/>
                <a:cs typeface="Myriad Pro" charset="0"/>
              </a:defRPr>
            </a:lvl3pPr>
            <a:lvl4pPr marL="1371600" indent="0">
              <a:buFontTx/>
              <a:buNone/>
              <a:defRPr sz="4800" b="1" i="0">
                <a:latin typeface="Myriad Pro" charset="0"/>
                <a:ea typeface="Myriad Pro" charset="0"/>
                <a:cs typeface="Myriad Pro" charset="0"/>
              </a:defRPr>
            </a:lvl4pPr>
            <a:lvl5pPr marL="1828800" indent="0">
              <a:buFontTx/>
              <a:buNone/>
              <a:defRPr sz="4800" b="1" i="0">
                <a:latin typeface="Myriad Pro" charset="0"/>
                <a:ea typeface="Myriad Pro" charset="0"/>
                <a:cs typeface="Myriad Pro" charset="0"/>
              </a:defRPr>
            </a:lvl5pPr>
          </a:lstStyle>
          <a:p>
            <a:pPr lvl="0"/>
            <a:r>
              <a:rPr lang="en-US" dirty="0"/>
              <a:t>Chapter Slide</a:t>
            </a:r>
          </a:p>
        </p:txBody>
      </p:sp>
      <p:grpSp>
        <p:nvGrpSpPr>
          <p:cNvPr id="2" name="Group 1"/>
          <p:cNvGrpSpPr/>
          <p:nvPr userDrawn="1"/>
        </p:nvGrpSpPr>
        <p:grpSpPr>
          <a:xfrm>
            <a:off x="10206725" y="5953576"/>
            <a:ext cx="1636713" cy="619125"/>
            <a:chOff x="10079725" y="582901"/>
            <a:chExt cx="1636713" cy="619125"/>
          </a:xfrm>
        </p:grpSpPr>
        <p:sp>
          <p:nvSpPr>
            <p:cNvPr id="6" name="Freeform 5"/>
            <p:cNvSpPr>
              <a:spLocks noEditPoints="1"/>
            </p:cNvSpPr>
            <p:nvPr userDrawn="1"/>
          </p:nvSpPr>
          <p:spPr bwMode="gray">
            <a:xfrm>
              <a:off x="10582963" y="840076"/>
              <a:ext cx="1133475" cy="182563"/>
            </a:xfrm>
            <a:custGeom>
              <a:avLst/>
              <a:gdLst>
                <a:gd name="T0" fmla="*/ 14 w 300"/>
                <a:gd name="T1" fmla="*/ 9 h 48"/>
                <a:gd name="T2" fmla="*/ 0 w 300"/>
                <a:gd name="T3" fmla="*/ 1 h 48"/>
                <a:gd name="T4" fmla="*/ 37 w 300"/>
                <a:gd name="T5" fmla="*/ 9 h 48"/>
                <a:gd name="T6" fmla="*/ 24 w 300"/>
                <a:gd name="T7" fmla="*/ 46 h 48"/>
                <a:gd name="T8" fmla="*/ 63 w 300"/>
                <a:gd name="T9" fmla="*/ 0 h 48"/>
                <a:gd name="T10" fmla="*/ 63 w 300"/>
                <a:gd name="T11" fmla="*/ 48 h 48"/>
                <a:gd name="T12" fmla="*/ 63 w 300"/>
                <a:gd name="T13" fmla="*/ 0 h 48"/>
                <a:gd name="T14" fmla="*/ 76 w 300"/>
                <a:gd name="T15" fmla="*/ 24 h 48"/>
                <a:gd name="T16" fmla="*/ 50 w 300"/>
                <a:gd name="T17" fmla="*/ 24 h 48"/>
                <a:gd name="T18" fmla="*/ 191 w 300"/>
                <a:gd name="T19" fmla="*/ 1 h 48"/>
                <a:gd name="T20" fmla="*/ 201 w 300"/>
                <a:gd name="T21" fmla="*/ 46 h 48"/>
                <a:gd name="T22" fmla="*/ 191 w 300"/>
                <a:gd name="T23" fmla="*/ 1 h 48"/>
                <a:gd name="T24" fmla="*/ 114 w 300"/>
                <a:gd name="T25" fmla="*/ 48 h 48"/>
                <a:gd name="T26" fmla="*/ 94 w 300"/>
                <a:gd name="T27" fmla="*/ 1 h 48"/>
                <a:gd name="T28" fmla="*/ 103 w 300"/>
                <a:gd name="T29" fmla="*/ 28 h 48"/>
                <a:gd name="T30" fmla="*/ 123 w 300"/>
                <a:gd name="T31" fmla="*/ 39 h 48"/>
                <a:gd name="T32" fmla="*/ 133 w 300"/>
                <a:gd name="T33" fmla="*/ 1 h 48"/>
                <a:gd name="T34" fmla="*/ 242 w 300"/>
                <a:gd name="T35" fmla="*/ 46 h 48"/>
                <a:gd name="T36" fmla="*/ 230 w 300"/>
                <a:gd name="T37" fmla="*/ 7 h 48"/>
                <a:gd name="T38" fmla="*/ 222 w 300"/>
                <a:gd name="T39" fmla="*/ 46 h 48"/>
                <a:gd name="T40" fmla="*/ 212 w 300"/>
                <a:gd name="T41" fmla="*/ 3 h 48"/>
                <a:gd name="T42" fmla="*/ 251 w 300"/>
                <a:gd name="T43" fmla="*/ 18 h 48"/>
                <a:gd name="T44" fmla="*/ 242 w 300"/>
                <a:gd name="T45" fmla="*/ 46 h 48"/>
                <a:gd name="T46" fmla="*/ 155 w 300"/>
                <a:gd name="T47" fmla="*/ 23 h 48"/>
                <a:gd name="T48" fmla="*/ 162 w 300"/>
                <a:gd name="T49" fmla="*/ 23 h 48"/>
                <a:gd name="T50" fmla="*/ 163 w 300"/>
                <a:gd name="T51" fmla="*/ 8 h 48"/>
                <a:gd name="T52" fmla="*/ 153 w 300"/>
                <a:gd name="T53" fmla="*/ 46 h 48"/>
                <a:gd name="T54" fmla="*/ 144 w 300"/>
                <a:gd name="T55" fmla="*/ 1 h 48"/>
                <a:gd name="T56" fmla="*/ 181 w 300"/>
                <a:gd name="T57" fmla="*/ 15 h 48"/>
                <a:gd name="T58" fmla="*/ 183 w 300"/>
                <a:gd name="T59" fmla="*/ 46 h 48"/>
                <a:gd name="T60" fmla="*/ 300 w 300"/>
                <a:gd name="T61" fmla="*/ 44 h 48"/>
                <a:gd name="T62" fmla="*/ 260 w 300"/>
                <a:gd name="T63" fmla="*/ 24 h 48"/>
                <a:gd name="T64" fmla="*/ 299 w 300"/>
                <a:gd name="T65" fmla="*/ 4 h 48"/>
                <a:gd name="T66" fmla="*/ 283 w 300"/>
                <a:gd name="T67" fmla="*/ 8 h 48"/>
                <a:gd name="T68" fmla="*/ 284 w 300"/>
                <a:gd name="T69" fmla="*/ 40 h 48"/>
                <a:gd name="T70" fmla="*/ 291 w 300"/>
                <a:gd name="T71" fmla="*/ 30 h 48"/>
                <a:gd name="T72" fmla="*/ 282 w 300"/>
                <a:gd name="T73" fmla="*/ 23 h 48"/>
                <a:gd name="T74" fmla="*/ 300 w 300"/>
                <a:gd name="T75"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48">
                  <a:moveTo>
                    <a:pt x="14" y="46"/>
                  </a:moveTo>
                  <a:cubicBezTo>
                    <a:pt x="14" y="9"/>
                    <a:pt x="14" y="9"/>
                    <a:pt x="14" y="9"/>
                  </a:cubicBezTo>
                  <a:cubicBezTo>
                    <a:pt x="0" y="9"/>
                    <a:pt x="0" y="9"/>
                    <a:pt x="0" y="9"/>
                  </a:cubicBezTo>
                  <a:cubicBezTo>
                    <a:pt x="0" y="1"/>
                    <a:pt x="0" y="1"/>
                    <a:pt x="0" y="1"/>
                  </a:cubicBezTo>
                  <a:cubicBezTo>
                    <a:pt x="37" y="1"/>
                    <a:pt x="37" y="1"/>
                    <a:pt x="37" y="1"/>
                  </a:cubicBezTo>
                  <a:cubicBezTo>
                    <a:pt x="37" y="9"/>
                    <a:pt x="37" y="9"/>
                    <a:pt x="37" y="9"/>
                  </a:cubicBezTo>
                  <a:cubicBezTo>
                    <a:pt x="24" y="9"/>
                    <a:pt x="24" y="9"/>
                    <a:pt x="24" y="9"/>
                  </a:cubicBezTo>
                  <a:cubicBezTo>
                    <a:pt x="24" y="46"/>
                    <a:pt x="24" y="46"/>
                    <a:pt x="24" y="46"/>
                  </a:cubicBezTo>
                  <a:lnTo>
                    <a:pt x="14" y="46"/>
                  </a:lnTo>
                  <a:close/>
                  <a:moveTo>
                    <a:pt x="63" y="0"/>
                  </a:moveTo>
                  <a:cubicBezTo>
                    <a:pt x="77" y="0"/>
                    <a:pt x="86" y="10"/>
                    <a:pt x="86" y="24"/>
                  </a:cubicBezTo>
                  <a:cubicBezTo>
                    <a:pt x="86" y="37"/>
                    <a:pt x="77" y="48"/>
                    <a:pt x="63" y="48"/>
                  </a:cubicBezTo>
                  <a:cubicBezTo>
                    <a:pt x="49" y="48"/>
                    <a:pt x="41" y="37"/>
                    <a:pt x="41" y="24"/>
                  </a:cubicBezTo>
                  <a:cubicBezTo>
                    <a:pt x="41" y="10"/>
                    <a:pt x="49" y="0"/>
                    <a:pt x="63" y="0"/>
                  </a:cubicBezTo>
                  <a:moveTo>
                    <a:pt x="63" y="39"/>
                  </a:moveTo>
                  <a:cubicBezTo>
                    <a:pt x="72" y="39"/>
                    <a:pt x="76" y="31"/>
                    <a:pt x="76" y="24"/>
                  </a:cubicBezTo>
                  <a:cubicBezTo>
                    <a:pt x="76" y="16"/>
                    <a:pt x="72" y="8"/>
                    <a:pt x="63" y="8"/>
                  </a:cubicBezTo>
                  <a:cubicBezTo>
                    <a:pt x="54" y="8"/>
                    <a:pt x="50" y="16"/>
                    <a:pt x="50" y="24"/>
                  </a:cubicBezTo>
                  <a:cubicBezTo>
                    <a:pt x="50" y="31"/>
                    <a:pt x="54" y="39"/>
                    <a:pt x="63" y="39"/>
                  </a:cubicBezTo>
                  <a:moveTo>
                    <a:pt x="191" y="1"/>
                  </a:moveTo>
                  <a:cubicBezTo>
                    <a:pt x="201" y="1"/>
                    <a:pt x="201" y="1"/>
                    <a:pt x="201" y="1"/>
                  </a:cubicBezTo>
                  <a:cubicBezTo>
                    <a:pt x="201" y="46"/>
                    <a:pt x="201" y="46"/>
                    <a:pt x="201" y="46"/>
                  </a:cubicBezTo>
                  <a:cubicBezTo>
                    <a:pt x="191" y="46"/>
                    <a:pt x="191" y="46"/>
                    <a:pt x="191" y="46"/>
                  </a:cubicBezTo>
                  <a:lnTo>
                    <a:pt x="191" y="1"/>
                  </a:lnTo>
                  <a:close/>
                  <a:moveTo>
                    <a:pt x="133" y="44"/>
                  </a:moveTo>
                  <a:cubicBezTo>
                    <a:pt x="126" y="47"/>
                    <a:pt x="120" y="48"/>
                    <a:pt x="114" y="48"/>
                  </a:cubicBezTo>
                  <a:cubicBezTo>
                    <a:pt x="100" y="48"/>
                    <a:pt x="94" y="41"/>
                    <a:pt x="94" y="29"/>
                  </a:cubicBezTo>
                  <a:cubicBezTo>
                    <a:pt x="94" y="1"/>
                    <a:pt x="94" y="1"/>
                    <a:pt x="94" y="1"/>
                  </a:cubicBezTo>
                  <a:cubicBezTo>
                    <a:pt x="103" y="1"/>
                    <a:pt x="103" y="1"/>
                    <a:pt x="103" y="1"/>
                  </a:cubicBezTo>
                  <a:cubicBezTo>
                    <a:pt x="103" y="28"/>
                    <a:pt x="103" y="28"/>
                    <a:pt x="103" y="28"/>
                  </a:cubicBezTo>
                  <a:cubicBezTo>
                    <a:pt x="103" y="36"/>
                    <a:pt x="107" y="40"/>
                    <a:pt x="115" y="40"/>
                  </a:cubicBezTo>
                  <a:cubicBezTo>
                    <a:pt x="118" y="40"/>
                    <a:pt x="121" y="39"/>
                    <a:pt x="123" y="39"/>
                  </a:cubicBezTo>
                  <a:cubicBezTo>
                    <a:pt x="123" y="1"/>
                    <a:pt x="123" y="1"/>
                    <a:pt x="123" y="1"/>
                  </a:cubicBezTo>
                  <a:cubicBezTo>
                    <a:pt x="133" y="1"/>
                    <a:pt x="133" y="1"/>
                    <a:pt x="133" y="1"/>
                  </a:cubicBezTo>
                  <a:cubicBezTo>
                    <a:pt x="133" y="44"/>
                    <a:pt x="133" y="44"/>
                    <a:pt x="133" y="44"/>
                  </a:cubicBezTo>
                  <a:close/>
                  <a:moveTo>
                    <a:pt x="242" y="46"/>
                  </a:moveTo>
                  <a:cubicBezTo>
                    <a:pt x="242" y="19"/>
                    <a:pt x="242" y="19"/>
                    <a:pt x="242" y="19"/>
                  </a:cubicBezTo>
                  <a:cubicBezTo>
                    <a:pt x="242" y="11"/>
                    <a:pt x="238" y="7"/>
                    <a:pt x="230" y="7"/>
                  </a:cubicBezTo>
                  <a:cubicBezTo>
                    <a:pt x="227" y="7"/>
                    <a:pt x="224" y="8"/>
                    <a:pt x="222" y="8"/>
                  </a:cubicBezTo>
                  <a:cubicBezTo>
                    <a:pt x="222" y="46"/>
                    <a:pt x="222" y="46"/>
                    <a:pt x="222" y="46"/>
                  </a:cubicBezTo>
                  <a:cubicBezTo>
                    <a:pt x="212" y="46"/>
                    <a:pt x="212" y="46"/>
                    <a:pt x="212" y="46"/>
                  </a:cubicBezTo>
                  <a:cubicBezTo>
                    <a:pt x="212" y="3"/>
                    <a:pt x="212" y="3"/>
                    <a:pt x="212" y="3"/>
                  </a:cubicBezTo>
                  <a:cubicBezTo>
                    <a:pt x="219" y="1"/>
                    <a:pt x="224" y="0"/>
                    <a:pt x="231" y="0"/>
                  </a:cubicBezTo>
                  <a:cubicBezTo>
                    <a:pt x="244" y="0"/>
                    <a:pt x="251" y="6"/>
                    <a:pt x="251" y="18"/>
                  </a:cubicBezTo>
                  <a:cubicBezTo>
                    <a:pt x="251" y="46"/>
                    <a:pt x="251" y="46"/>
                    <a:pt x="251" y="46"/>
                  </a:cubicBezTo>
                  <a:lnTo>
                    <a:pt x="242" y="46"/>
                  </a:lnTo>
                  <a:close/>
                  <a:moveTo>
                    <a:pt x="171" y="46"/>
                  </a:moveTo>
                  <a:cubicBezTo>
                    <a:pt x="155" y="23"/>
                    <a:pt x="155" y="23"/>
                    <a:pt x="155" y="23"/>
                  </a:cubicBezTo>
                  <a:cubicBezTo>
                    <a:pt x="155" y="23"/>
                    <a:pt x="155" y="23"/>
                    <a:pt x="155" y="23"/>
                  </a:cubicBezTo>
                  <a:cubicBezTo>
                    <a:pt x="157" y="23"/>
                    <a:pt x="160" y="23"/>
                    <a:pt x="162" y="23"/>
                  </a:cubicBezTo>
                  <a:cubicBezTo>
                    <a:pt x="167" y="23"/>
                    <a:pt x="172" y="21"/>
                    <a:pt x="172" y="15"/>
                  </a:cubicBezTo>
                  <a:cubicBezTo>
                    <a:pt x="172" y="11"/>
                    <a:pt x="169" y="8"/>
                    <a:pt x="163" y="8"/>
                  </a:cubicBezTo>
                  <a:cubicBezTo>
                    <a:pt x="153" y="8"/>
                    <a:pt x="153" y="8"/>
                    <a:pt x="153" y="8"/>
                  </a:cubicBezTo>
                  <a:cubicBezTo>
                    <a:pt x="153" y="46"/>
                    <a:pt x="153" y="46"/>
                    <a:pt x="153" y="46"/>
                  </a:cubicBezTo>
                  <a:cubicBezTo>
                    <a:pt x="144" y="46"/>
                    <a:pt x="144" y="46"/>
                    <a:pt x="144" y="46"/>
                  </a:cubicBezTo>
                  <a:cubicBezTo>
                    <a:pt x="144" y="1"/>
                    <a:pt x="144" y="1"/>
                    <a:pt x="144" y="1"/>
                  </a:cubicBezTo>
                  <a:cubicBezTo>
                    <a:pt x="166" y="1"/>
                    <a:pt x="166" y="1"/>
                    <a:pt x="166" y="1"/>
                  </a:cubicBezTo>
                  <a:cubicBezTo>
                    <a:pt x="175" y="1"/>
                    <a:pt x="181" y="6"/>
                    <a:pt x="181" y="15"/>
                  </a:cubicBezTo>
                  <a:cubicBezTo>
                    <a:pt x="181" y="24"/>
                    <a:pt x="176" y="28"/>
                    <a:pt x="170" y="29"/>
                  </a:cubicBezTo>
                  <a:cubicBezTo>
                    <a:pt x="183" y="46"/>
                    <a:pt x="183" y="46"/>
                    <a:pt x="183" y="46"/>
                  </a:cubicBezTo>
                  <a:lnTo>
                    <a:pt x="171" y="46"/>
                  </a:lnTo>
                  <a:close/>
                  <a:moveTo>
                    <a:pt x="300" y="44"/>
                  </a:moveTo>
                  <a:cubicBezTo>
                    <a:pt x="294" y="46"/>
                    <a:pt x="289" y="48"/>
                    <a:pt x="283" y="48"/>
                  </a:cubicBezTo>
                  <a:cubicBezTo>
                    <a:pt x="268" y="48"/>
                    <a:pt x="260" y="38"/>
                    <a:pt x="260" y="24"/>
                  </a:cubicBezTo>
                  <a:cubicBezTo>
                    <a:pt x="260" y="9"/>
                    <a:pt x="269" y="0"/>
                    <a:pt x="284" y="0"/>
                  </a:cubicBezTo>
                  <a:cubicBezTo>
                    <a:pt x="289" y="0"/>
                    <a:pt x="294" y="1"/>
                    <a:pt x="299" y="4"/>
                  </a:cubicBezTo>
                  <a:cubicBezTo>
                    <a:pt x="295" y="11"/>
                    <a:pt x="295" y="11"/>
                    <a:pt x="295" y="11"/>
                  </a:cubicBezTo>
                  <a:cubicBezTo>
                    <a:pt x="291" y="9"/>
                    <a:pt x="287" y="8"/>
                    <a:pt x="283" y="8"/>
                  </a:cubicBezTo>
                  <a:cubicBezTo>
                    <a:pt x="274" y="8"/>
                    <a:pt x="270" y="14"/>
                    <a:pt x="270" y="23"/>
                  </a:cubicBezTo>
                  <a:cubicBezTo>
                    <a:pt x="270" y="33"/>
                    <a:pt x="274" y="40"/>
                    <a:pt x="284" y="40"/>
                  </a:cubicBezTo>
                  <a:cubicBezTo>
                    <a:pt x="287" y="40"/>
                    <a:pt x="289" y="40"/>
                    <a:pt x="291" y="39"/>
                  </a:cubicBezTo>
                  <a:cubicBezTo>
                    <a:pt x="291" y="30"/>
                    <a:pt x="291" y="30"/>
                    <a:pt x="291" y="30"/>
                  </a:cubicBezTo>
                  <a:cubicBezTo>
                    <a:pt x="282" y="30"/>
                    <a:pt x="282" y="30"/>
                    <a:pt x="282" y="30"/>
                  </a:cubicBezTo>
                  <a:cubicBezTo>
                    <a:pt x="282" y="23"/>
                    <a:pt x="282" y="23"/>
                    <a:pt x="282" y="23"/>
                  </a:cubicBezTo>
                  <a:cubicBezTo>
                    <a:pt x="300" y="23"/>
                    <a:pt x="300" y="23"/>
                    <a:pt x="300" y="23"/>
                  </a:cubicBezTo>
                  <a:lnTo>
                    <a:pt x="300"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7" name="Freeform 6"/>
            <p:cNvSpPr>
              <a:spLocks/>
            </p:cNvSpPr>
            <p:nvPr userDrawn="1"/>
          </p:nvSpPr>
          <p:spPr bwMode="gray">
            <a:xfrm>
              <a:off x="10336900" y="686089"/>
              <a:ext cx="241300" cy="107950"/>
            </a:xfrm>
            <a:custGeom>
              <a:avLst/>
              <a:gdLst>
                <a:gd name="T0" fmla="*/ 33 w 64"/>
                <a:gd name="T1" fmla="*/ 28 h 28"/>
                <a:gd name="T2" fmla="*/ 23 w 64"/>
                <a:gd name="T3" fmla="*/ 24 h 28"/>
                <a:gd name="T4" fmla="*/ 0 w 64"/>
                <a:gd name="T5" fmla="*/ 0 h 28"/>
                <a:gd name="T6" fmla="*/ 36 w 64"/>
                <a:gd name="T7" fmla="*/ 0 h 28"/>
                <a:gd name="T8" fmla="*/ 64 w 64"/>
                <a:gd name="T9" fmla="*/ 28 h 28"/>
                <a:gd name="T10" fmla="*/ 33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3" y="28"/>
                  </a:moveTo>
                  <a:cubicBezTo>
                    <a:pt x="29" y="28"/>
                    <a:pt x="26" y="26"/>
                    <a:pt x="23" y="24"/>
                  </a:cubicBezTo>
                  <a:cubicBezTo>
                    <a:pt x="0" y="0"/>
                    <a:pt x="0" y="0"/>
                    <a:pt x="0" y="0"/>
                  </a:cubicBezTo>
                  <a:cubicBezTo>
                    <a:pt x="36" y="0"/>
                    <a:pt x="36" y="0"/>
                    <a:pt x="36" y="0"/>
                  </a:cubicBezTo>
                  <a:cubicBezTo>
                    <a:pt x="64" y="28"/>
                    <a:pt x="64" y="28"/>
                    <a:pt x="64" y="28"/>
                  </a:cubicBezTo>
                  <a:lnTo>
                    <a:pt x="33"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8" name="Freeform 7"/>
            <p:cNvSpPr>
              <a:spLocks/>
            </p:cNvSpPr>
            <p:nvPr userDrawn="1"/>
          </p:nvSpPr>
          <p:spPr bwMode="gray">
            <a:xfrm>
              <a:off x="10079725" y="843251"/>
              <a:ext cx="492125" cy="358775"/>
            </a:xfrm>
            <a:custGeom>
              <a:avLst/>
              <a:gdLst>
                <a:gd name="T0" fmla="*/ 88 w 310"/>
                <a:gd name="T1" fmla="*/ 137 h 226"/>
                <a:gd name="T2" fmla="*/ 5 w 310"/>
                <a:gd name="T3" fmla="*/ 222 h 226"/>
                <a:gd name="T4" fmla="*/ 0 w 310"/>
                <a:gd name="T5" fmla="*/ 226 h 226"/>
                <a:gd name="T6" fmla="*/ 86 w 310"/>
                <a:gd name="T7" fmla="*/ 226 h 226"/>
                <a:gd name="T8" fmla="*/ 310 w 310"/>
                <a:gd name="T9" fmla="*/ 0 h 226"/>
                <a:gd name="T10" fmla="*/ 224 w 310"/>
                <a:gd name="T11" fmla="*/ 0 h 226"/>
                <a:gd name="T12" fmla="*/ 88 w 310"/>
                <a:gd name="T13" fmla="*/ 137 h 226"/>
              </a:gdLst>
              <a:ahLst/>
              <a:cxnLst>
                <a:cxn ang="0">
                  <a:pos x="T0" y="T1"/>
                </a:cxn>
                <a:cxn ang="0">
                  <a:pos x="T2" y="T3"/>
                </a:cxn>
                <a:cxn ang="0">
                  <a:pos x="T4" y="T5"/>
                </a:cxn>
                <a:cxn ang="0">
                  <a:pos x="T6" y="T7"/>
                </a:cxn>
                <a:cxn ang="0">
                  <a:pos x="T8" y="T9"/>
                </a:cxn>
                <a:cxn ang="0">
                  <a:pos x="T10" y="T11"/>
                </a:cxn>
                <a:cxn ang="0">
                  <a:pos x="T12" y="T13"/>
                </a:cxn>
              </a:cxnLst>
              <a:rect l="0" t="0" r="r" b="b"/>
              <a:pathLst>
                <a:path w="310" h="226">
                  <a:moveTo>
                    <a:pt x="88" y="137"/>
                  </a:moveTo>
                  <a:lnTo>
                    <a:pt x="5" y="222"/>
                  </a:lnTo>
                  <a:lnTo>
                    <a:pt x="0" y="226"/>
                  </a:lnTo>
                  <a:lnTo>
                    <a:pt x="86" y="226"/>
                  </a:lnTo>
                  <a:lnTo>
                    <a:pt x="310" y="0"/>
                  </a:lnTo>
                  <a:lnTo>
                    <a:pt x="224" y="0"/>
                  </a:lnTo>
                  <a:lnTo>
                    <a:pt x="88" y="1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9" name="Freeform 8"/>
            <p:cNvSpPr>
              <a:spLocks/>
            </p:cNvSpPr>
            <p:nvPr userDrawn="1"/>
          </p:nvSpPr>
          <p:spPr bwMode="gray">
            <a:xfrm>
              <a:off x="10725838" y="686089"/>
              <a:ext cx="241300" cy="107950"/>
            </a:xfrm>
            <a:custGeom>
              <a:avLst/>
              <a:gdLst>
                <a:gd name="T0" fmla="*/ 31 w 64"/>
                <a:gd name="T1" fmla="*/ 28 h 28"/>
                <a:gd name="T2" fmla="*/ 40 w 64"/>
                <a:gd name="T3" fmla="*/ 24 h 28"/>
                <a:gd name="T4" fmla="*/ 64 w 64"/>
                <a:gd name="T5" fmla="*/ 0 h 28"/>
                <a:gd name="T6" fmla="*/ 28 w 64"/>
                <a:gd name="T7" fmla="*/ 0 h 28"/>
                <a:gd name="T8" fmla="*/ 0 w 64"/>
                <a:gd name="T9" fmla="*/ 28 h 28"/>
                <a:gd name="T10" fmla="*/ 31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1" y="28"/>
                  </a:moveTo>
                  <a:cubicBezTo>
                    <a:pt x="35" y="28"/>
                    <a:pt x="38" y="26"/>
                    <a:pt x="40" y="24"/>
                  </a:cubicBezTo>
                  <a:cubicBezTo>
                    <a:pt x="64" y="0"/>
                    <a:pt x="64" y="0"/>
                    <a:pt x="64" y="0"/>
                  </a:cubicBezTo>
                  <a:cubicBezTo>
                    <a:pt x="28" y="0"/>
                    <a:pt x="28" y="0"/>
                    <a:pt x="28" y="0"/>
                  </a:cubicBezTo>
                  <a:cubicBezTo>
                    <a:pt x="0" y="28"/>
                    <a:pt x="0" y="28"/>
                    <a:pt x="0" y="28"/>
                  </a:cubicBezTo>
                  <a:lnTo>
                    <a:pt x="31"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mj-lt"/>
              </a:endParaRPr>
            </a:p>
          </p:txBody>
        </p:sp>
        <p:sp>
          <p:nvSpPr>
            <p:cNvPr id="10" name="Freeform 9"/>
            <p:cNvSpPr>
              <a:spLocks/>
            </p:cNvSpPr>
            <p:nvPr userDrawn="1"/>
          </p:nvSpPr>
          <p:spPr bwMode="gray">
            <a:xfrm>
              <a:off x="10548038" y="582901"/>
              <a:ext cx="207963" cy="211138"/>
            </a:xfrm>
            <a:custGeom>
              <a:avLst/>
              <a:gdLst>
                <a:gd name="T0" fmla="*/ 65 w 131"/>
                <a:gd name="T1" fmla="*/ 0 h 133"/>
                <a:gd name="T2" fmla="*/ 0 w 131"/>
                <a:gd name="T3" fmla="*/ 68 h 133"/>
                <a:gd name="T4" fmla="*/ 65 w 131"/>
                <a:gd name="T5" fmla="*/ 133 h 133"/>
                <a:gd name="T6" fmla="*/ 131 w 131"/>
                <a:gd name="T7" fmla="*/ 68 h 133"/>
                <a:gd name="T8" fmla="*/ 65 w 131"/>
                <a:gd name="T9" fmla="*/ 0 h 133"/>
              </a:gdLst>
              <a:ahLst/>
              <a:cxnLst>
                <a:cxn ang="0">
                  <a:pos x="T0" y="T1"/>
                </a:cxn>
                <a:cxn ang="0">
                  <a:pos x="T2" y="T3"/>
                </a:cxn>
                <a:cxn ang="0">
                  <a:pos x="T4" y="T5"/>
                </a:cxn>
                <a:cxn ang="0">
                  <a:pos x="T6" y="T7"/>
                </a:cxn>
                <a:cxn ang="0">
                  <a:pos x="T8" y="T9"/>
                </a:cxn>
              </a:cxnLst>
              <a:rect l="0" t="0" r="r" b="b"/>
              <a:pathLst>
                <a:path w="131" h="133">
                  <a:moveTo>
                    <a:pt x="65" y="0"/>
                  </a:moveTo>
                  <a:lnTo>
                    <a:pt x="0" y="68"/>
                  </a:lnTo>
                  <a:lnTo>
                    <a:pt x="65" y="133"/>
                  </a:lnTo>
                  <a:lnTo>
                    <a:pt x="131" y="68"/>
                  </a:lnTo>
                  <a:lnTo>
                    <a:pt x="6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mj-lt"/>
              </a:endParaRPr>
            </a:p>
          </p:txBody>
        </p:sp>
      </p:grpSp>
      <p:sp>
        <p:nvSpPr>
          <p:cNvPr id="11"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11910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874713" y="584200"/>
            <a:ext cx="10442575" cy="1044575"/>
          </a:xfrm>
          <a:prstGeom prst="rect">
            <a:avLst/>
          </a:prstGeom>
        </p:spPr>
        <p:txBody>
          <a:bodyPr/>
          <a:lstStyle>
            <a:lvl1pPr marL="0" indent="0">
              <a:buFontTx/>
              <a:buNone/>
              <a:defRPr sz="3200" b="1" i="0">
                <a:solidFill>
                  <a:schemeClr val="accent1"/>
                </a:solidFill>
                <a:latin typeface="+mj-lt"/>
                <a:ea typeface="Trebuchet MS" charset="0"/>
                <a:cs typeface="Trebuchet MS" charset="0"/>
              </a:defRPr>
            </a:lvl1pPr>
          </a:lstStyle>
          <a:p>
            <a:pPr lvl="0"/>
            <a:r>
              <a:rPr lang="en-US"/>
              <a:t>Edit Master text styles</a:t>
            </a:r>
          </a:p>
        </p:txBody>
      </p:sp>
      <p:sp>
        <p:nvSpPr>
          <p:cNvPr id="3" name="Text Placeholder 2"/>
          <p:cNvSpPr>
            <a:spLocks noGrp="1"/>
          </p:cNvSpPr>
          <p:nvPr>
            <p:ph type="body" sz="quarter" idx="11"/>
          </p:nvPr>
        </p:nvSpPr>
        <p:spPr>
          <a:xfrm>
            <a:off x="874713" y="1628775"/>
            <a:ext cx="10442575" cy="4140200"/>
          </a:xfrm>
          <a:prstGeom prst="rect">
            <a:avLst/>
          </a:prstGeom>
        </p:spPr>
        <p:txBody>
          <a:bodyPr/>
          <a:lstStyle>
            <a:lvl1pPr marL="0" indent="0" algn="just">
              <a:buFontTx/>
              <a:buNone/>
              <a:defRPr sz="2000">
                <a:solidFill>
                  <a:schemeClr val="bg2">
                    <a:lumMod val="50000"/>
                  </a:schemeClr>
                </a:solidFill>
                <a:latin typeface="+mn-lt"/>
                <a:ea typeface="Trebuchet MS" charset="0"/>
                <a:cs typeface="Trebuchet MS" charset="0"/>
              </a:defRPr>
            </a:lvl1pPr>
          </a:lstStyle>
          <a:p>
            <a:pPr lvl="0"/>
            <a:r>
              <a:rPr lang="en-US"/>
              <a:t>Edit Master text styles</a:t>
            </a:r>
          </a:p>
        </p:txBody>
      </p:sp>
      <p:sp>
        <p:nvSpPr>
          <p:cNvPr id="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38102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0"/>
          <p:cNvSpPr>
            <a:spLocks noGrp="1"/>
          </p:cNvSpPr>
          <p:nvPr>
            <p:ph type="body" sz="quarter" idx="10"/>
          </p:nvPr>
        </p:nvSpPr>
        <p:spPr>
          <a:xfrm>
            <a:off x="874713" y="584199"/>
            <a:ext cx="10442576" cy="1044575"/>
          </a:xfrm>
          <a:prstGeom prst="rect">
            <a:avLst/>
          </a:prstGeom>
        </p:spPr>
        <p:txBody>
          <a:bodyPr/>
          <a:lstStyle>
            <a:lvl1pPr marL="0" indent="0">
              <a:buFontTx/>
              <a:buNone/>
              <a:defRPr sz="3200" b="1" i="0">
                <a:solidFill>
                  <a:schemeClr val="accent1"/>
                </a:solidFill>
                <a:latin typeface="+mj-lt"/>
                <a:ea typeface="Trebuchet MS" charset="0"/>
                <a:cs typeface="Trebuchet MS" charset="0"/>
              </a:defRPr>
            </a:lvl1pPr>
          </a:lstStyle>
          <a:p>
            <a:pPr lvl="0"/>
            <a:r>
              <a:rPr lang="en-US"/>
              <a:t>Edit Master text styles</a:t>
            </a:r>
          </a:p>
        </p:txBody>
      </p:sp>
      <p:sp>
        <p:nvSpPr>
          <p:cNvPr id="10" name="Text Placeholder 9"/>
          <p:cNvSpPr>
            <a:spLocks noGrp="1"/>
          </p:cNvSpPr>
          <p:nvPr>
            <p:ph type="body" sz="quarter" idx="11"/>
          </p:nvPr>
        </p:nvSpPr>
        <p:spPr>
          <a:xfrm>
            <a:off x="874713" y="1628774"/>
            <a:ext cx="10442575" cy="4140201"/>
          </a:xfrm>
          <a:prstGeom prst="rect">
            <a:avLst/>
          </a:prstGeom>
        </p:spPr>
        <p:txBody>
          <a:bodyPr/>
          <a:lstStyle>
            <a:lvl1pPr marL="228600" indent="-228600">
              <a:buSzPct val="60000"/>
              <a:buFontTx/>
              <a:buBlip>
                <a:blip r:embed="rId2"/>
              </a:buBlip>
              <a:defRPr sz="2000">
                <a:solidFill>
                  <a:schemeClr val="bg2">
                    <a:lumMod val="50000"/>
                  </a:schemeClr>
                </a:solidFill>
                <a:latin typeface="+mn-lt"/>
                <a:ea typeface="Trebuchet MS" charset="0"/>
                <a:cs typeface="Trebuchet MS" charset="0"/>
              </a:defRPr>
            </a:lvl1pPr>
            <a:lvl2pPr marL="685800" indent="-228600">
              <a:buSzPct val="60000"/>
              <a:buFontTx/>
              <a:buBlip>
                <a:blip r:embed="rId2"/>
              </a:buBlip>
              <a:defRPr sz="1800">
                <a:solidFill>
                  <a:schemeClr val="bg2">
                    <a:lumMod val="50000"/>
                  </a:schemeClr>
                </a:solidFill>
                <a:latin typeface="+mn-lt"/>
                <a:ea typeface="Trebuchet MS" charset="0"/>
                <a:cs typeface="Trebuchet MS" charset="0"/>
              </a:defRPr>
            </a:lvl2pPr>
            <a:lvl3pPr marL="1143000" indent="-228600">
              <a:buSzPct val="60000"/>
              <a:buFontTx/>
              <a:buBlip>
                <a:blip r:embed="rId2"/>
              </a:buBlip>
              <a:defRPr sz="1600">
                <a:solidFill>
                  <a:schemeClr val="bg2">
                    <a:lumMod val="50000"/>
                  </a:schemeClr>
                </a:solidFill>
                <a:latin typeface="+mn-lt"/>
                <a:ea typeface="Trebuchet MS" charset="0"/>
                <a:cs typeface="Trebuchet MS" charset="0"/>
              </a:defRPr>
            </a:lvl3pPr>
            <a:lvl4pPr marL="1600200" indent="-228600">
              <a:buSzPct val="50000"/>
              <a:buFontTx/>
              <a:buBlip>
                <a:blip r:embed="rId3"/>
              </a:buBlip>
              <a:defRPr sz="1400">
                <a:latin typeface="Trebuchet MS" charset="0"/>
                <a:ea typeface="Trebuchet MS" charset="0"/>
                <a:cs typeface="Trebuchet MS" charset="0"/>
              </a:defRPr>
            </a:lvl4pPr>
            <a:lvl5pPr marL="2057400" indent="-228600">
              <a:buSzPct val="50000"/>
              <a:buFontTx/>
              <a:buBlip>
                <a:blip r:embed="rId3"/>
              </a:buBlip>
              <a:defRPr sz="1400">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12529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ext Placeholder 10"/>
          <p:cNvSpPr>
            <a:spLocks noGrp="1"/>
          </p:cNvSpPr>
          <p:nvPr>
            <p:ph type="body" sz="quarter" idx="10"/>
          </p:nvPr>
        </p:nvSpPr>
        <p:spPr>
          <a:xfrm>
            <a:off x="2477244" y="584199"/>
            <a:ext cx="8840023" cy="1044575"/>
          </a:xfrm>
          <a:prstGeom prst="rect">
            <a:avLst/>
          </a:prstGeom>
        </p:spPr>
        <p:txBody>
          <a:bodyPr/>
          <a:lstStyle>
            <a:lvl1pPr marL="0" indent="0">
              <a:buFontTx/>
              <a:buNone/>
              <a:defRPr sz="3200" b="1" i="0">
                <a:solidFill>
                  <a:schemeClr val="accent1"/>
                </a:solidFill>
                <a:latin typeface="+mj-lt"/>
                <a:ea typeface="Trebuchet MS" charset="0"/>
                <a:cs typeface="Trebuchet MS" charset="0"/>
              </a:defRPr>
            </a:lvl1pPr>
          </a:lstStyle>
          <a:p>
            <a:pPr lvl="0"/>
            <a:r>
              <a:rPr lang="en-US"/>
              <a:t>Edit Master text styles</a:t>
            </a:r>
          </a:p>
        </p:txBody>
      </p:sp>
      <p:sp>
        <p:nvSpPr>
          <p:cNvPr id="10" name="Text Placeholder 9"/>
          <p:cNvSpPr>
            <a:spLocks noGrp="1"/>
          </p:cNvSpPr>
          <p:nvPr>
            <p:ph type="body" sz="quarter" idx="11"/>
          </p:nvPr>
        </p:nvSpPr>
        <p:spPr>
          <a:xfrm>
            <a:off x="2477729" y="1628774"/>
            <a:ext cx="8839559" cy="4140201"/>
          </a:xfrm>
          <a:prstGeom prst="rect">
            <a:avLst/>
          </a:prstGeom>
        </p:spPr>
        <p:txBody>
          <a:bodyPr/>
          <a:lstStyle>
            <a:lvl1pPr marL="228600" indent="-228600">
              <a:buSzPct val="60000"/>
              <a:buFontTx/>
              <a:buBlip>
                <a:blip r:embed="rId2"/>
              </a:buBlip>
              <a:defRPr sz="2000">
                <a:solidFill>
                  <a:schemeClr val="bg2">
                    <a:lumMod val="50000"/>
                  </a:schemeClr>
                </a:solidFill>
                <a:latin typeface="+mn-lt"/>
                <a:ea typeface="Trebuchet MS" charset="0"/>
                <a:cs typeface="Trebuchet MS" charset="0"/>
              </a:defRPr>
            </a:lvl1pPr>
            <a:lvl2pPr marL="685800" indent="-228600">
              <a:buSzPct val="60000"/>
              <a:buFontTx/>
              <a:buBlip>
                <a:blip r:embed="rId2"/>
              </a:buBlip>
              <a:defRPr sz="1800">
                <a:solidFill>
                  <a:schemeClr val="bg2">
                    <a:lumMod val="50000"/>
                  </a:schemeClr>
                </a:solidFill>
                <a:latin typeface="+mn-lt"/>
                <a:ea typeface="Trebuchet MS" charset="0"/>
                <a:cs typeface="Trebuchet MS" charset="0"/>
              </a:defRPr>
            </a:lvl2pPr>
            <a:lvl3pPr marL="1143000" indent="-228600">
              <a:buSzPct val="60000"/>
              <a:buFontTx/>
              <a:buBlip>
                <a:blip r:embed="rId2"/>
              </a:buBlip>
              <a:defRPr sz="1600">
                <a:solidFill>
                  <a:schemeClr val="bg2">
                    <a:lumMod val="50000"/>
                  </a:schemeClr>
                </a:solidFill>
                <a:latin typeface="+mn-lt"/>
                <a:ea typeface="Trebuchet MS" charset="0"/>
                <a:cs typeface="Trebuchet MS" charset="0"/>
              </a:defRPr>
            </a:lvl3pPr>
            <a:lvl4pPr marL="1600200" indent="-228600">
              <a:buSzPct val="60000"/>
              <a:buFontTx/>
              <a:buBlip>
                <a:blip r:embed="rId2"/>
              </a:buBlip>
              <a:defRPr sz="1400">
                <a:latin typeface="Trebuchet MS" charset="0"/>
                <a:ea typeface="Trebuchet MS" charset="0"/>
                <a:cs typeface="Trebuchet MS" charset="0"/>
              </a:defRPr>
            </a:lvl4pPr>
            <a:lvl5pPr marL="2057400" indent="-228600">
              <a:buSzPct val="60000"/>
              <a:buFontTx/>
              <a:buBlip>
                <a:blip r:embed="rId2"/>
              </a:buBlip>
              <a:defRPr sz="1400">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Picture Placeholder 11"/>
          <p:cNvSpPr>
            <a:spLocks noGrp="1"/>
          </p:cNvSpPr>
          <p:nvPr>
            <p:ph type="pic" sz="quarter" idx="12"/>
          </p:nvPr>
        </p:nvSpPr>
        <p:spPr>
          <a:xfrm>
            <a:off x="874713" y="595313"/>
            <a:ext cx="1454150" cy="1389062"/>
          </a:xfrm>
          <a:prstGeom prst="rect">
            <a:avLst/>
          </a:prstGeom>
        </p:spPr>
        <p:txBody>
          <a:bodyPr/>
          <a:lstStyle>
            <a:lvl1pPr marL="0" indent="0">
              <a:buFontTx/>
              <a:buNone/>
              <a:defRPr>
                <a:solidFill>
                  <a:schemeClr val="bg2">
                    <a:lumMod val="50000"/>
                  </a:schemeClr>
                </a:solidFill>
              </a:defRPr>
            </a:lvl1pPr>
          </a:lstStyle>
          <a:p>
            <a:r>
              <a:rPr lang="en-US"/>
              <a:t>Click icon to add picture</a:t>
            </a:r>
            <a:endParaRPr lang="en-US" dirty="0"/>
          </a:p>
        </p:txBody>
      </p:sp>
      <p:sp>
        <p:nvSpPr>
          <p:cNvPr id="14" name="Picture Placeholder 11"/>
          <p:cNvSpPr>
            <a:spLocks noGrp="1"/>
          </p:cNvSpPr>
          <p:nvPr>
            <p:ph type="pic" sz="quarter" idx="13"/>
          </p:nvPr>
        </p:nvSpPr>
        <p:spPr>
          <a:xfrm>
            <a:off x="874713" y="2487613"/>
            <a:ext cx="1454150" cy="1389062"/>
          </a:xfrm>
          <a:prstGeom prst="rect">
            <a:avLst/>
          </a:prstGeom>
        </p:spPr>
        <p:txBody>
          <a:bodyPr/>
          <a:lstStyle>
            <a:lvl1pPr marL="0" indent="0">
              <a:buFontTx/>
              <a:buNone/>
              <a:defRPr>
                <a:solidFill>
                  <a:schemeClr val="bg2">
                    <a:lumMod val="50000"/>
                  </a:schemeClr>
                </a:solidFill>
              </a:defRPr>
            </a:lvl1pPr>
          </a:lstStyle>
          <a:p>
            <a:r>
              <a:rPr lang="en-US"/>
              <a:t>Click icon to add picture</a:t>
            </a:r>
          </a:p>
        </p:txBody>
      </p:sp>
      <p:sp>
        <p:nvSpPr>
          <p:cNvPr id="15" name="Picture Placeholder 11"/>
          <p:cNvSpPr>
            <a:spLocks noGrp="1"/>
          </p:cNvSpPr>
          <p:nvPr>
            <p:ph type="pic" sz="quarter" idx="14"/>
          </p:nvPr>
        </p:nvSpPr>
        <p:spPr>
          <a:xfrm>
            <a:off x="874713" y="4379913"/>
            <a:ext cx="1454150" cy="1389062"/>
          </a:xfrm>
          <a:prstGeom prst="rect">
            <a:avLst/>
          </a:prstGeom>
        </p:spPr>
        <p:txBody>
          <a:bodyPr/>
          <a:lstStyle>
            <a:lvl1pPr marL="0" indent="0">
              <a:buFontTx/>
              <a:buNone/>
              <a:defRPr>
                <a:solidFill>
                  <a:schemeClr val="bg2">
                    <a:lumMod val="50000"/>
                  </a:schemeClr>
                </a:solidFill>
              </a:defRPr>
            </a:lvl1pPr>
          </a:lstStyle>
          <a:p>
            <a:r>
              <a:rPr lang="en-US"/>
              <a:t>Click icon to add picture</a:t>
            </a:r>
          </a:p>
        </p:txBody>
      </p:sp>
      <p:sp>
        <p:nvSpPr>
          <p:cNvPr id="7"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126806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accent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74713" y="1628775"/>
            <a:ext cx="10442576" cy="1474188"/>
          </a:xfrm>
          <a:prstGeom prst="rect">
            <a:avLst/>
          </a:prstGeom>
        </p:spPr>
        <p:txBody>
          <a:bodyPr anchor="t"/>
          <a:lstStyle>
            <a:lvl1pPr marL="0" indent="0" algn="ctr">
              <a:buFontTx/>
              <a:buNone/>
              <a:defRPr sz="3600" b="1" i="0">
                <a:solidFill>
                  <a:schemeClr val="bg1"/>
                </a:solidFill>
                <a:latin typeface="+mj-lt"/>
                <a:ea typeface="Trebuchet MS" charset="0"/>
                <a:cs typeface="Trebuchet MS" charset="0"/>
              </a:defRPr>
            </a:lvl1pPr>
          </a:lstStyle>
          <a:p>
            <a:pPr lvl="0"/>
            <a:r>
              <a:rPr lang="en-US" dirty="0"/>
              <a:t>Quote</a:t>
            </a:r>
          </a:p>
        </p:txBody>
      </p:sp>
      <p:sp>
        <p:nvSpPr>
          <p:cNvPr id="12" name="Text Placeholder 10"/>
          <p:cNvSpPr>
            <a:spLocks noGrp="1"/>
          </p:cNvSpPr>
          <p:nvPr>
            <p:ph type="body" sz="quarter" idx="11"/>
          </p:nvPr>
        </p:nvSpPr>
        <p:spPr>
          <a:xfrm>
            <a:off x="874713" y="3102963"/>
            <a:ext cx="10442576" cy="2666011"/>
          </a:xfrm>
          <a:prstGeom prst="rect">
            <a:avLst/>
          </a:prstGeom>
        </p:spPr>
        <p:txBody>
          <a:bodyPr/>
          <a:lstStyle>
            <a:lvl1pPr marL="0" indent="0" algn="ctr">
              <a:buFontTx/>
              <a:buNone/>
              <a:defRPr sz="2800" b="0" i="1">
                <a:solidFill>
                  <a:schemeClr val="bg1"/>
                </a:solidFill>
                <a:latin typeface="+mn-lt"/>
                <a:ea typeface="Trebuchet MS" charset="0"/>
                <a:cs typeface="Trebuchet MS" charset="0"/>
              </a:defRPr>
            </a:lvl1pPr>
          </a:lstStyle>
          <a:p>
            <a:pPr lvl="0"/>
            <a:r>
              <a:rPr lang="en-US"/>
              <a:t>Edit Master text styles</a:t>
            </a:r>
          </a:p>
        </p:txBody>
      </p:sp>
      <p:grpSp>
        <p:nvGrpSpPr>
          <p:cNvPr id="5" name="Group 4"/>
          <p:cNvGrpSpPr/>
          <p:nvPr userDrawn="1"/>
        </p:nvGrpSpPr>
        <p:grpSpPr>
          <a:xfrm>
            <a:off x="10206725" y="5953576"/>
            <a:ext cx="1636713" cy="619125"/>
            <a:chOff x="10079725" y="582901"/>
            <a:chExt cx="1636713" cy="619125"/>
          </a:xfrm>
        </p:grpSpPr>
        <p:sp>
          <p:nvSpPr>
            <p:cNvPr id="6" name="Freeform 5"/>
            <p:cNvSpPr>
              <a:spLocks noEditPoints="1"/>
            </p:cNvSpPr>
            <p:nvPr userDrawn="1"/>
          </p:nvSpPr>
          <p:spPr bwMode="gray">
            <a:xfrm>
              <a:off x="10582963" y="840076"/>
              <a:ext cx="1133475" cy="182563"/>
            </a:xfrm>
            <a:custGeom>
              <a:avLst/>
              <a:gdLst>
                <a:gd name="T0" fmla="*/ 14 w 300"/>
                <a:gd name="T1" fmla="*/ 9 h 48"/>
                <a:gd name="T2" fmla="*/ 0 w 300"/>
                <a:gd name="T3" fmla="*/ 1 h 48"/>
                <a:gd name="T4" fmla="*/ 37 w 300"/>
                <a:gd name="T5" fmla="*/ 9 h 48"/>
                <a:gd name="T6" fmla="*/ 24 w 300"/>
                <a:gd name="T7" fmla="*/ 46 h 48"/>
                <a:gd name="T8" fmla="*/ 63 w 300"/>
                <a:gd name="T9" fmla="*/ 0 h 48"/>
                <a:gd name="T10" fmla="*/ 63 w 300"/>
                <a:gd name="T11" fmla="*/ 48 h 48"/>
                <a:gd name="T12" fmla="*/ 63 w 300"/>
                <a:gd name="T13" fmla="*/ 0 h 48"/>
                <a:gd name="T14" fmla="*/ 76 w 300"/>
                <a:gd name="T15" fmla="*/ 24 h 48"/>
                <a:gd name="T16" fmla="*/ 50 w 300"/>
                <a:gd name="T17" fmla="*/ 24 h 48"/>
                <a:gd name="T18" fmla="*/ 191 w 300"/>
                <a:gd name="T19" fmla="*/ 1 h 48"/>
                <a:gd name="T20" fmla="*/ 201 w 300"/>
                <a:gd name="T21" fmla="*/ 46 h 48"/>
                <a:gd name="T22" fmla="*/ 191 w 300"/>
                <a:gd name="T23" fmla="*/ 1 h 48"/>
                <a:gd name="T24" fmla="*/ 114 w 300"/>
                <a:gd name="T25" fmla="*/ 48 h 48"/>
                <a:gd name="T26" fmla="*/ 94 w 300"/>
                <a:gd name="T27" fmla="*/ 1 h 48"/>
                <a:gd name="T28" fmla="*/ 103 w 300"/>
                <a:gd name="T29" fmla="*/ 28 h 48"/>
                <a:gd name="T30" fmla="*/ 123 w 300"/>
                <a:gd name="T31" fmla="*/ 39 h 48"/>
                <a:gd name="T32" fmla="*/ 133 w 300"/>
                <a:gd name="T33" fmla="*/ 1 h 48"/>
                <a:gd name="T34" fmla="*/ 242 w 300"/>
                <a:gd name="T35" fmla="*/ 46 h 48"/>
                <a:gd name="T36" fmla="*/ 230 w 300"/>
                <a:gd name="T37" fmla="*/ 7 h 48"/>
                <a:gd name="T38" fmla="*/ 222 w 300"/>
                <a:gd name="T39" fmla="*/ 46 h 48"/>
                <a:gd name="T40" fmla="*/ 212 w 300"/>
                <a:gd name="T41" fmla="*/ 3 h 48"/>
                <a:gd name="T42" fmla="*/ 251 w 300"/>
                <a:gd name="T43" fmla="*/ 18 h 48"/>
                <a:gd name="T44" fmla="*/ 242 w 300"/>
                <a:gd name="T45" fmla="*/ 46 h 48"/>
                <a:gd name="T46" fmla="*/ 155 w 300"/>
                <a:gd name="T47" fmla="*/ 23 h 48"/>
                <a:gd name="T48" fmla="*/ 162 w 300"/>
                <a:gd name="T49" fmla="*/ 23 h 48"/>
                <a:gd name="T50" fmla="*/ 163 w 300"/>
                <a:gd name="T51" fmla="*/ 8 h 48"/>
                <a:gd name="T52" fmla="*/ 153 w 300"/>
                <a:gd name="T53" fmla="*/ 46 h 48"/>
                <a:gd name="T54" fmla="*/ 144 w 300"/>
                <a:gd name="T55" fmla="*/ 1 h 48"/>
                <a:gd name="T56" fmla="*/ 181 w 300"/>
                <a:gd name="T57" fmla="*/ 15 h 48"/>
                <a:gd name="T58" fmla="*/ 183 w 300"/>
                <a:gd name="T59" fmla="*/ 46 h 48"/>
                <a:gd name="T60" fmla="*/ 300 w 300"/>
                <a:gd name="T61" fmla="*/ 44 h 48"/>
                <a:gd name="T62" fmla="*/ 260 w 300"/>
                <a:gd name="T63" fmla="*/ 24 h 48"/>
                <a:gd name="T64" fmla="*/ 299 w 300"/>
                <a:gd name="T65" fmla="*/ 4 h 48"/>
                <a:gd name="T66" fmla="*/ 283 w 300"/>
                <a:gd name="T67" fmla="*/ 8 h 48"/>
                <a:gd name="T68" fmla="*/ 284 w 300"/>
                <a:gd name="T69" fmla="*/ 40 h 48"/>
                <a:gd name="T70" fmla="*/ 291 w 300"/>
                <a:gd name="T71" fmla="*/ 30 h 48"/>
                <a:gd name="T72" fmla="*/ 282 w 300"/>
                <a:gd name="T73" fmla="*/ 23 h 48"/>
                <a:gd name="T74" fmla="*/ 300 w 300"/>
                <a:gd name="T75"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48">
                  <a:moveTo>
                    <a:pt x="14" y="46"/>
                  </a:moveTo>
                  <a:cubicBezTo>
                    <a:pt x="14" y="9"/>
                    <a:pt x="14" y="9"/>
                    <a:pt x="14" y="9"/>
                  </a:cubicBezTo>
                  <a:cubicBezTo>
                    <a:pt x="0" y="9"/>
                    <a:pt x="0" y="9"/>
                    <a:pt x="0" y="9"/>
                  </a:cubicBezTo>
                  <a:cubicBezTo>
                    <a:pt x="0" y="1"/>
                    <a:pt x="0" y="1"/>
                    <a:pt x="0" y="1"/>
                  </a:cubicBezTo>
                  <a:cubicBezTo>
                    <a:pt x="37" y="1"/>
                    <a:pt x="37" y="1"/>
                    <a:pt x="37" y="1"/>
                  </a:cubicBezTo>
                  <a:cubicBezTo>
                    <a:pt x="37" y="9"/>
                    <a:pt x="37" y="9"/>
                    <a:pt x="37" y="9"/>
                  </a:cubicBezTo>
                  <a:cubicBezTo>
                    <a:pt x="24" y="9"/>
                    <a:pt x="24" y="9"/>
                    <a:pt x="24" y="9"/>
                  </a:cubicBezTo>
                  <a:cubicBezTo>
                    <a:pt x="24" y="46"/>
                    <a:pt x="24" y="46"/>
                    <a:pt x="24" y="46"/>
                  </a:cubicBezTo>
                  <a:lnTo>
                    <a:pt x="14" y="46"/>
                  </a:lnTo>
                  <a:close/>
                  <a:moveTo>
                    <a:pt x="63" y="0"/>
                  </a:moveTo>
                  <a:cubicBezTo>
                    <a:pt x="77" y="0"/>
                    <a:pt x="86" y="10"/>
                    <a:pt x="86" y="24"/>
                  </a:cubicBezTo>
                  <a:cubicBezTo>
                    <a:pt x="86" y="37"/>
                    <a:pt x="77" y="48"/>
                    <a:pt x="63" y="48"/>
                  </a:cubicBezTo>
                  <a:cubicBezTo>
                    <a:pt x="49" y="48"/>
                    <a:pt x="41" y="37"/>
                    <a:pt x="41" y="24"/>
                  </a:cubicBezTo>
                  <a:cubicBezTo>
                    <a:pt x="41" y="10"/>
                    <a:pt x="49" y="0"/>
                    <a:pt x="63" y="0"/>
                  </a:cubicBezTo>
                  <a:moveTo>
                    <a:pt x="63" y="39"/>
                  </a:moveTo>
                  <a:cubicBezTo>
                    <a:pt x="72" y="39"/>
                    <a:pt x="76" y="31"/>
                    <a:pt x="76" y="24"/>
                  </a:cubicBezTo>
                  <a:cubicBezTo>
                    <a:pt x="76" y="16"/>
                    <a:pt x="72" y="8"/>
                    <a:pt x="63" y="8"/>
                  </a:cubicBezTo>
                  <a:cubicBezTo>
                    <a:pt x="54" y="8"/>
                    <a:pt x="50" y="16"/>
                    <a:pt x="50" y="24"/>
                  </a:cubicBezTo>
                  <a:cubicBezTo>
                    <a:pt x="50" y="31"/>
                    <a:pt x="54" y="39"/>
                    <a:pt x="63" y="39"/>
                  </a:cubicBezTo>
                  <a:moveTo>
                    <a:pt x="191" y="1"/>
                  </a:moveTo>
                  <a:cubicBezTo>
                    <a:pt x="201" y="1"/>
                    <a:pt x="201" y="1"/>
                    <a:pt x="201" y="1"/>
                  </a:cubicBezTo>
                  <a:cubicBezTo>
                    <a:pt x="201" y="46"/>
                    <a:pt x="201" y="46"/>
                    <a:pt x="201" y="46"/>
                  </a:cubicBezTo>
                  <a:cubicBezTo>
                    <a:pt x="191" y="46"/>
                    <a:pt x="191" y="46"/>
                    <a:pt x="191" y="46"/>
                  </a:cubicBezTo>
                  <a:lnTo>
                    <a:pt x="191" y="1"/>
                  </a:lnTo>
                  <a:close/>
                  <a:moveTo>
                    <a:pt x="133" y="44"/>
                  </a:moveTo>
                  <a:cubicBezTo>
                    <a:pt x="126" y="47"/>
                    <a:pt x="120" y="48"/>
                    <a:pt x="114" y="48"/>
                  </a:cubicBezTo>
                  <a:cubicBezTo>
                    <a:pt x="100" y="48"/>
                    <a:pt x="94" y="41"/>
                    <a:pt x="94" y="29"/>
                  </a:cubicBezTo>
                  <a:cubicBezTo>
                    <a:pt x="94" y="1"/>
                    <a:pt x="94" y="1"/>
                    <a:pt x="94" y="1"/>
                  </a:cubicBezTo>
                  <a:cubicBezTo>
                    <a:pt x="103" y="1"/>
                    <a:pt x="103" y="1"/>
                    <a:pt x="103" y="1"/>
                  </a:cubicBezTo>
                  <a:cubicBezTo>
                    <a:pt x="103" y="28"/>
                    <a:pt x="103" y="28"/>
                    <a:pt x="103" y="28"/>
                  </a:cubicBezTo>
                  <a:cubicBezTo>
                    <a:pt x="103" y="36"/>
                    <a:pt x="107" y="40"/>
                    <a:pt x="115" y="40"/>
                  </a:cubicBezTo>
                  <a:cubicBezTo>
                    <a:pt x="118" y="40"/>
                    <a:pt x="121" y="39"/>
                    <a:pt x="123" y="39"/>
                  </a:cubicBezTo>
                  <a:cubicBezTo>
                    <a:pt x="123" y="1"/>
                    <a:pt x="123" y="1"/>
                    <a:pt x="123" y="1"/>
                  </a:cubicBezTo>
                  <a:cubicBezTo>
                    <a:pt x="133" y="1"/>
                    <a:pt x="133" y="1"/>
                    <a:pt x="133" y="1"/>
                  </a:cubicBezTo>
                  <a:cubicBezTo>
                    <a:pt x="133" y="44"/>
                    <a:pt x="133" y="44"/>
                    <a:pt x="133" y="44"/>
                  </a:cubicBezTo>
                  <a:close/>
                  <a:moveTo>
                    <a:pt x="242" y="46"/>
                  </a:moveTo>
                  <a:cubicBezTo>
                    <a:pt x="242" y="19"/>
                    <a:pt x="242" y="19"/>
                    <a:pt x="242" y="19"/>
                  </a:cubicBezTo>
                  <a:cubicBezTo>
                    <a:pt x="242" y="11"/>
                    <a:pt x="238" y="7"/>
                    <a:pt x="230" y="7"/>
                  </a:cubicBezTo>
                  <a:cubicBezTo>
                    <a:pt x="227" y="7"/>
                    <a:pt x="224" y="8"/>
                    <a:pt x="222" y="8"/>
                  </a:cubicBezTo>
                  <a:cubicBezTo>
                    <a:pt x="222" y="46"/>
                    <a:pt x="222" y="46"/>
                    <a:pt x="222" y="46"/>
                  </a:cubicBezTo>
                  <a:cubicBezTo>
                    <a:pt x="212" y="46"/>
                    <a:pt x="212" y="46"/>
                    <a:pt x="212" y="46"/>
                  </a:cubicBezTo>
                  <a:cubicBezTo>
                    <a:pt x="212" y="3"/>
                    <a:pt x="212" y="3"/>
                    <a:pt x="212" y="3"/>
                  </a:cubicBezTo>
                  <a:cubicBezTo>
                    <a:pt x="219" y="1"/>
                    <a:pt x="224" y="0"/>
                    <a:pt x="231" y="0"/>
                  </a:cubicBezTo>
                  <a:cubicBezTo>
                    <a:pt x="244" y="0"/>
                    <a:pt x="251" y="6"/>
                    <a:pt x="251" y="18"/>
                  </a:cubicBezTo>
                  <a:cubicBezTo>
                    <a:pt x="251" y="46"/>
                    <a:pt x="251" y="46"/>
                    <a:pt x="251" y="46"/>
                  </a:cubicBezTo>
                  <a:lnTo>
                    <a:pt x="242" y="46"/>
                  </a:lnTo>
                  <a:close/>
                  <a:moveTo>
                    <a:pt x="171" y="46"/>
                  </a:moveTo>
                  <a:cubicBezTo>
                    <a:pt x="155" y="23"/>
                    <a:pt x="155" y="23"/>
                    <a:pt x="155" y="23"/>
                  </a:cubicBezTo>
                  <a:cubicBezTo>
                    <a:pt x="155" y="23"/>
                    <a:pt x="155" y="23"/>
                    <a:pt x="155" y="23"/>
                  </a:cubicBezTo>
                  <a:cubicBezTo>
                    <a:pt x="157" y="23"/>
                    <a:pt x="160" y="23"/>
                    <a:pt x="162" y="23"/>
                  </a:cubicBezTo>
                  <a:cubicBezTo>
                    <a:pt x="167" y="23"/>
                    <a:pt x="172" y="21"/>
                    <a:pt x="172" y="15"/>
                  </a:cubicBezTo>
                  <a:cubicBezTo>
                    <a:pt x="172" y="11"/>
                    <a:pt x="169" y="8"/>
                    <a:pt x="163" y="8"/>
                  </a:cubicBezTo>
                  <a:cubicBezTo>
                    <a:pt x="153" y="8"/>
                    <a:pt x="153" y="8"/>
                    <a:pt x="153" y="8"/>
                  </a:cubicBezTo>
                  <a:cubicBezTo>
                    <a:pt x="153" y="46"/>
                    <a:pt x="153" y="46"/>
                    <a:pt x="153" y="46"/>
                  </a:cubicBezTo>
                  <a:cubicBezTo>
                    <a:pt x="144" y="46"/>
                    <a:pt x="144" y="46"/>
                    <a:pt x="144" y="46"/>
                  </a:cubicBezTo>
                  <a:cubicBezTo>
                    <a:pt x="144" y="1"/>
                    <a:pt x="144" y="1"/>
                    <a:pt x="144" y="1"/>
                  </a:cubicBezTo>
                  <a:cubicBezTo>
                    <a:pt x="166" y="1"/>
                    <a:pt x="166" y="1"/>
                    <a:pt x="166" y="1"/>
                  </a:cubicBezTo>
                  <a:cubicBezTo>
                    <a:pt x="175" y="1"/>
                    <a:pt x="181" y="6"/>
                    <a:pt x="181" y="15"/>
                  </a:cubicBezTo>
                  <a:cubicBezTo>
                    <a:pt x="181" y="24"/>
                    <a:pt x="176" y="28"/>
                    <a:pt x="170" y="29"/>
                  </a:cubicBezTo>
                  <a:cubicBezTo>
                    <a:pt x="183" y="46"/>
                    <a:pt x="183" y="46"/>
                    <a:pt x="183" y="46"/>
                  </a:cubicBezTo>
                  <a:lnTo>
                    <a:pt x="171" y="46"/>
                  </a:lnTo>
                  <a:close/>
                  <a:moveTo>
                    <a:pt x="300" y="44"/>
                  </a:moveTo>
                  <a:cubicBezTo>
                    <a:pt x="294" y="46"/>
                    <a:pt x="289" y="48"/>
                    <a:pt x="283" y="48"/>
                  </a:cubicBezTo>
                  <a:cubicBezTo>
                    <a:pt x="268" y="48"/>
                    <a:pt x="260" y="38"/>
                    <a:pt x="260" y="24"/>
                  </a:cubicBezTo>
                  <a:cubicBezTo>
                    <a:pt x="260" y="9"/>
                    <a:pt x="269" y="0"/>
                    <a:pt x="284" y="0"/>
                  </a:cubicBezTo>
                  <a:cubicBezTo>
                    <a:pt x="289" y="0"/>
                    <a:pt x="294" y="1"/>
                    <a:pt x="299" y="4"/>
                  </a:cubicBezTo>
                  <a:cubicBezTo>
                    <a:pt x="295" y="11"/>
                    <a:pt x="295" y="11"/>
                    <a:pt x="295" y="11"/>
                  </a:cubicBezTo>
                  <a:cubicBezTo>
                    <a:pt x="291" y="9"/>
                    <a:pt x="287" y="8"/>
                    <a:pt x="283" y="8"/>
                  </a:cubicBezTo>
                  <a:cubicBezTo>
                    <a:pt x="274" y="8"/>
                    <a:pt x="270" y="14"/>
                    <a:pt x="270" y="23"/>
                  </a:cubicBezTo>
                  <a:cubicBezTo>
                    <a:pt x="270" y="33"/>
                    <a:pt x="274" y="40"/>
                    <a:pt x="284" y="40"/>
                  </a:cubicBezTo>
                  <a:cubicBezTo>
                    <a:pt x="287" y="40"/>
                    <a:pt x="289" y="40"/>
                    <a:pt x="291" y="39"/>
                  </a:cubicBezTo>
                  <a:cubicBezTo>
                    <a:pt x="291" y="30"/>
                    <a:pt x="291" y="30"/>
                    <a:pt x="291" y="30"/>
                  </a:cubicBezTo>
                  <a:cubicBezTo>
                    <a:pt x="282" y="30"/>
                    <a:pt x="282" y="30"/>
                    <a:pt x="282" y="30"/>
                  </a:cubicBezTo>
                  <a:cubicBezTo>
                    <a:pt x="282" y="23"/>
                    <a:pt x="282" y="23"/>
                    <a:pt x="282" y="23"/>
                  </a:cubicBezTo>
                  <a:cubicBezTo>
                    <a:pt x="300" y="23"/>
                    <a:pt x="300" y="23"/>
                    <a:pt x="300" y="23"/>
                  </a:cubicBezTo>
                  <a:lnTo>
                    <a:pt x="300"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userDrawn="1"/>
          </p:nvSpPr>
          <p:spPr bwMode="gray">
            <a:xfrm>
              <a:off x="10336900" y="686089"/>
              <a:ext cx="241300" cy="107950"/>
            </a:xfrm>
            <a:custGeom>
              <a:avLst/>
              <a:gdLst>
                <a:gd name="T0" fmla="*/ 33 w 64"/>
                <a:gd name="T1" fmla="*/ 28 h 28"/>
                <a:gd name="T2" fmla="*/ 23 w 64"/>
                <a:gd name="T3" fmla="*/ 24 h 28"/>
                <a:gd name="T4" fmla="*/ 0 w 64"/>
                <a:gd name="T5" fmla="*/ 0 h 28"/>
                <a:gd name="T6" fmla="*/ 36 w 64"/>
                <a:gd name="T7" fmla="*/ 0 h 28"/>
                <a:gd name="T8" fmla="*/ 64 w 64"/>
                <a:gd name="T9" fmla="*/ 28 h 28"/>
                <a:gd name="T10" fmla="*/ 33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3" y="28"/>
                  </a:moveTo>
                  <a:cubicBezTo>
                    <a:pt x="29" y="28"/>
                    <a:pt x="26" y="26"/>
                    <a:pt x="23" y="24"/>
                  </a:cubicBezTo>
                  <a:cubicBezTo>
                    <a:pt x="0" y="0"/>
                    <a:pt x="0" y="0"/>
                    <a:pt x="0" y="0"/>
                  </a:cubicBezTo>
                  <a:cubicBezTo>
                    <a:pt x="36" y="0"/>
                    <a:pt x="36" y="0"/>
                    <a:pt x="36" y="0"/>
                  </a:cubicBezTo>
                  <a:cubicBezTo>
                    <a:pt x="64" y="28"/>
                    <a:pt x="64" y="28"/>
                    <a:pt x="64" y="28"/>
                  </a:cubicBezTo>
                  <a:lnTo>
                    <a:pt x="33"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p:cNvSpPr>
            <p:nvPr userDrawn="1"/>
          </p:nvSpPr>
          <p:spPr bwMode="gray">
            <a:xfrm>
              <a:off x="10079725" y="843251"/>
              <a:ext cx="492125" cy="358775"/>
            </a:xfrm>
            <a:custGeom>
              <a:avLst/>
              <a:gdLst>
                <a:gd name="T0" fmla="*/ 88 w 310"/>
                <a:gd name="T1" fmla="*/ 137 h 226"/>
                <a:gd name="T2" fmla="*/ 5 w 310"/>
                <a:gd name="T3" fmla="*/ 222 h 226"/>
                <a:gd name="T4" fmla="*/ 0 w 310"/>
                <a:gd name="T5" fmla="*/ 226 h 226"/>
                <a:gd name="T6" fmla="*/ 86 w 310"/>
                <a:gd name="T7" fmla="*/ 226 h 226"/>
                <a:gd name="T8" fmla="*/ 310 w 310"/>
                <a:gd name="T9" fmla="*/ 0 h 226"/>
                <a:gd name="T10" fmla="*/ 224 w 310"/>
                <a:gd name="T11" fmla="*/ 0 h 226"/>
                <a:gd name="T12" fmla="*/ 88 w 310"/>
                <a:gd name="T13" fmla="*/ 137 h 226"/>
              </a:gdLst>
              <a:ahLst/>
              <a:cxnLst>
                <a:cxn ang="0">
                  <a:pos x="T0" y="T1"/>
                </a:cxn>
                <a:cxn ang="0">
                  <a:pos x="T2" y="T3"/>
                </a:cxn>
                <a:cxn ang="0">
                  <a:pos x="T4" y="T5"/>
                </a:cxn>
                <a:cxn ang="0">
                  <a:pos x="T6" y="T7"/>
                </a:cxn>
                <a:cxn ang="0">
                  <a:pos x="T8" y="T9"/>
                </a:cxn>
                <a:cxn ang="0">
                  <a:pos x="T10" y="T11"/>
                </a:cxn>
                <a:cxn ang="0">
                  <a:pos x="T12" y="T13"/>
                </a:cxn>
              </a:cxnLst>
              <a:rect l="0" t="0" r="r" b="b"/>
              <a:pathLst>
                <a:path w="310" h="226">
                  <a:moveTo>
                    <a:pt x="88" y="137"/>
                  </a:moveTo>
                  <a:lnTo>
                    <a:pt x="5" y="222"/>
                  </a:lnTo>
                  <a:lnTo>
                    <a:pt x="0" y="226"/>
                  </a:lnTo>
                  <a:lnTo>
                    <a:pt x="86" y="226"/>
                  </a:lnTo>
                  <a:lnTo>
                    <a:pt x="310" y="0"/>
                  </a:lnTo>
                  <a:lnTo>
                    <a:pt x="224" y="0"/>
                  </a:lnTo>
                  <a:lnTo>
                    <a:pt x="88" y="1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gray">
            <a:xfrm>
              <a:off x="10725838" y="686089"/>
              <a:ext cx="241300" cy="107950"/>
            </a:xfrm>
            <a:custGeom>
              <a:avLst/>
              <a:gdLst>
                <a:gd name="T0" fmla="*/ 31 w 64"/>
                <a:gd name="T1" fmla="*/ 28 h 28"/>
                <a:gd name="T2" fmla="*/ 40 w 64"/>
                <a:gd name="T3" fmla="*/ 24 h 28"/>
                <a:gd name="T4" fmla="*/ 64 w 64"/>
                <a:gd name="T5" fmla="*/ 0 h 28"/>
                <a:gd name="T6" fmla="*/ 28 w 64"/>
                <a:gd name="T7" fmla="*/ 0 h 28"/>
                <a:gd name="T8" fmla="*/ 0 w 64"/>
                <a:gd name="T9" fmla="*/ 28 h 28"/>
                <a:gd name="T10" fmla="*/ 31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1" y="28"/>
                  </a:moveTo>
                  <a:cubicBezTo>
                    <a:pt x="35" y="28"/>
                    <a:pt x="38" y="26"/>
                    <a:pt x="40" y="24"/>
                  </a:cubicBezTo>
                  <a:cubicBezTo>
                    <a:pt x="64" y="0"/>
                    <a:pt x="64" y="0"/>
                    <a:pt x="64" y="0"/>
                  </a:cubicBezTo>
                  <a:cubicBezTo>
                    <a:pt x="28" y="0"/>
                    <a:pt x="28" y="0"/>
                    <a:pt x="28" y="0"/>
                  </a:cubicBezTo>
                  <a:cubicBezTo>
                    <a:pt x="0" y="28"/>
                    <a:pt x="0" y="28"/>
                    <a:pt x="0" y="28"/>
                  </a:cubicBezTo>
                  <a:lnTo>
                    <a:pt x="31"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gray">
            <a:xfrm>
              <a:off x="10548038" y="582901"/>
              <a:ext cx="207963" cy="211138"/>
            </a:xfrm>
            <a:custGeom>
              <a:avLst/>
              <a:gdLst>
                <a:gd name="T0" fmla="*/ 65 w 131"/>
                <a:gd name="T1" fmla="*/ 0 h 133"/>
                <a:gd name="T2" fmla="*/ 0 w 131"/>
                <a:gd name="T3" fmla="*/ 68 h 133"/>
                <a:gd name="T4" fmla="*/ 65 w 131"/>
                <a:gd name="T5" fmla="*/ 133 h 133"/>
                <a:gd name="T6" fmla="*/ 131 w 131"/>
                <a:gd name="T7" fmla="*/ 68 h 133"/>
                <a:gd name="T8" fmla="*/ 65 w 131"/>
                <a:gd name="T9" fmla="*/ 0 h 133"/>
              </a:gdLst>
              <a:ahLst/>
              <a:cxnLst>
                <a:cxn ang="0">
                  <a:pos x="T0" y="T1"/>
                </a:cxn>
                <a:cxn ang="0">
                  <a:pos x="T2" y="T3"/>
                </a:cxn>
                <a:cxn ang="0">
                  <a:pos x="T4" y="T5"/>
                </a:cxn>
                <a:cxn ang="0">
                  <a:pos x="T6" y="T7"/>
                </a:cxn>
                <a:cxn ang="0">
                  <a:pos x="T8" y="T9"/>
                </a:cxn>
              </a:cxnLst>
              <a:rect l="0" t="0" r="r" b="b"/>
              <a:pathLst>
                <a:path w="131" h="133">
                  <a:moveTo>
                    <a:pt x="65" y="0"/>
                  </a:moveTo>
                  <a:lnTo>
                    <a:pt x="0" y="68"/>
                  </a:lnTo>
                  <a:lnTo>
                    <a:pt x="65" y="133"/>
                  </a:lnTo>
                  <a:lnTo>
                    <a:pt x="131" y="68"/>
                  </a:lnTo>
                  <a:lnTo>
                    <a:pt x="6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74440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Text Placeholder 10"/>
          <p:cNvSpPr>
            <a:spLocks noGrp="1"/>
          </p:cNvSpPr>
          <p:nvPr>
            <p:ph type="body" sz="quarter" idx="10" hasCustomPrompt="1"/>
          </p:nvPr>
        </p:nvSpPr>
        <p:spPr>
          <a:xfrm>
            <a:off x="874713" y="584199"/>
            <a:ext cx="10442575" cy="1044575"/>
          </a:xfrm>
          <a:prstGeom prst="rect">
            <a:avLst/>
          </a:prstGeom>
        </p:spPr>
        <p:txBody>
          <a:bodyPr/>
          <a:lstStyle>
            <a:lvl1pPr marL="0" indent="0">
              <a:buFontTx/>
              <a:buNone/>
              <a:defRPr sz="3200" b="1" i="0">
                <a:solidFill>
                  <a:schemeClr val="accent1"/>
                </a:solidFill>
                <a:latin typeface="+mj-lt"/>
                <a:ea typeface="Trebuchet MS" charset="0"/>
                <a:cs typeface="Trebuchet MS" charset="0"/>
              </a:defRPr>
            </a:lvl1pPr>
          </a:lstStyle>
          <a:p>
            <a:pPr lvl="0"/>
            <a:r>
              <a:rPr lang="en-US" dirty="0"/>
              <a:t>Highlights</a:t>
            </a:r>
          </a:p>
        </p:txBody>
      </p:sp>
      <p:sp>
        <p:nvSpPr>
          <p:cNvPr id="5" name="Diamond 4"/>
          <p:cNvSpPr/>
          <p:nvPr userDrawn="1"/>
        </p:nvSpPr>
        <p:spPr>
          <a:xfrm>
            <a:off x="4349496" y="2249424"/>
            <a:ext cx="3493008" cy="349300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p:cNvSpPr>
            <a:spLocks noGrp="1"/>
          </p:cNvSpPr>
          <p:nvPr>
            <p:ph type="body" sz="quarter" idx="12" hasCustomPrompt="1"/>
          </p:nvPr>
        </p:nvSpPr>
        <p:spPr>
          <a:xfrm>
            <a:off x="4349496" y="2249424"/>
            <a:ext cx="3493008" cy="3493008"/>
          </a:xfrm>
          <a:prstGeom prst="rect">
            <a:avLst/>
          </a:prstGeom>
        </p:spPr>
        <p:txBody>
          <a:bodyPr anchor="ctr"/>
          <a:lstStyle>
            <a:lvl1pPr marL="0" indent="0" algn="ctr">
              <a:buFontTx/>
              <a:buNone/>
              <a:defRPr sz="2800" b="1" i="0">
                <a:solidFill>
                  <a:schemeClr val="accent1"/>
                </a:solidFill>
                <a:latin typeface="Trebuchet MS" charset="0"/>
                <a:ea typeface="Trebuchet MS" charset="0"/>
                <a:cs typeface="Trebuchet MS" charset="0"/>
              </a:defRPr>
            </a:lvl1pPr>
          </a:lstStyle>
          <a:p>
            <a:pPr lvl="0"/>
            <a:r>
              <a:rPr lang="en-US" dirty="0"/>
              <a:t>Calling </a:t>
            </a:r>
            <a:br>
              <a:rPr lang="en-US" dirty="0"/>
            </a:br>
            <a:r>
              <a:rPr lang="en-US" dirty="0"/>
              <a:t>out!</a:t>
            </a:r>
          </a:p>
        </p:txBody>
      </p:sp>
      <p:sp>
        <p:nvSpPr>
          <p:cNvPr id="7"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214104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Text Placeholder 10"/>
          <p:cNvSpPr>
            <a:spLocks noGrp="1"/>
          </p:cNvSpPr>
          <p:nvPr>
            <p:ph type="body" sz="quarter" idx="10" hasCustomPrompt="1"/>
          </p:nvPr>
        </p:nvSpPr>
        <p:spPr>
          <a:xfrm>
            <a:off x="874713" y="584199"/>
            <a:ext cx="10442575" cy="1044575"/>
          </a:xfrm>
          <a:prstGeom prst="rect">
            <a:avLst/>
          </a:prstGeom>
        </p:spPr>
        <p:txBody>
          <a:bodyPr/>
          <a:lstStyle>
            <a:lvl1pPr marL="0" indent="0">
              <a:buFontTx/>
              <a:buNone/>
              <a:defRPr sz="3200" b="1" i="0" baseline="0">
                <a:solidFill>
                  <a:schemeClr val="accent1"/>
                </a:solidFill>
                <a:latin typeface="+mj-lt"/>
                <a:ea typeface="Trebuchet MS" charset="0"/>
                <a:cs typeface="Trebuchet MS" charset="0"/>
              </a:defRPr>
            </a:lvl1pPr>
          </a:lstStyle>
          <a:p>
            <a:pPr lvl="0"/>
            <a:r>
              <a:rPr lang="en-US" dirty="0"/>
              <a:t>Speech bubbles </a:t>
            </a:r>
            <a:r>
              <a:rPr lang="mr-IN" dirty="0"/>
              <a:t>–</a:t>
            </a:r>
            <a:r>
              <a:rPr lang="en-US" dirty="0"/>
              <a:t> Calls to action</a:t>
            </a:r>
          </a:p>
        </p:txBody>
      </p:sp>
      <p:sp>
        <p:nvSpPr>
          <p:cNvPr id="10" name="Diamond 9"/>
          <p:cNvSpPr/>
          <p:nvPr userDrawn="1"/>
        </p:nvSpPr>
        <p:spPr>
          <a:xfrm>
            <a:off x="2422326" y="2249424"/>
            <a:ext cx="3493008" cy="349300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p:cNvSpPr>
            <a:spLocks noGrp="1"/>
          </p:cNvSpPr>
          <p:nvPr>
            <p:ph type="body" sz="quarter" idx="11" hasCustomPrompt="1"/>
          </p:nvPr>
        </p:nvSpPr>
        <p:spPr>
          <a:xfrm>
            <a:off x="2422326" y="2249424"/>
            <a:ext cx="3493008" cy="3493008"/>
          </a:xfrm>
          <a:prstGeom prst="rect">
            <a:avLst/>
          </a:prstGeom>
        </p:spPr>
        <p:txBody>
          <a:bodyPr anchor="ctr"/>
          <a:lstStyle>
            <a:lvl1pPr marL="0" indent="0" algn="ctr">
              <a:buFontTx/>
              <a:buNone/>
              <a:defRPr sz="4400" b="1" i="0">
                <a:solidFill>
                  <a:schemeClr val="accent1"/>
                </a:solidFill>
                <a:latin typeface="+mn-lt"/>
                <a:ea typeface="Trebuchet MS" charset="0"/>
                <a:cs typeface="Trebuchet MS" charset="0"/>
              </a:defRPr>
            </a:lvl1pPr>
          </a:lstStyle>
          <a:p>
            <a:pPr lvl="0"/>
            <a:r>
              <a:rPr lang="en-US" dirty="0"/>
              <a:t>Calling </a:t>
            </a:r>
            <a:br>
              <a:rPr lang="en-US" dirty="0"/>
            </a:br>
            <a:r>
              <a:rPr lang="en-US" dirty="0"/>
              <a:t>out!</a:t>
            </a:r>
          </a:p>
        </p:txBody>
      </p:sp>
      <p:sp>
        <p:nvSpPr>
          <p:cNvPr id="11" name="Diamond 10"/>
          <p:cNvSpPr/>
          <p:nvPr userDrawn="1"/>
        </p:nvSpPr>
        <p:spPr>
          <a:xfrm>
            <a:off x="6266514" y="2249424"/>
            <a:ext cx="3493008" cy="34930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ext Placeholder 11"/>
          <p:cNvSpPr>
            <a:spLocks noGrp="1"/>
          </p:cNvSpPr>
          <p:nvPr>
            <p:ph type="body" sz="quarter" idx="12" hasCustomPrompt="1"/>
          </p:nvPr>
        </p:nvSpPr>
        <p:spPr>
          <a:xfrm>
            <a:off x="6266514" y="2249424"/>
            <a:ext cx="3493008" cy="3493008"/>
          </a:xfrm>
          <a:prstGeom prst="rect">
            <a:avLst/>
          </a:prstGeom>
        </p:spPr>
        <p:txBody>
          <a:bodyPr anchor="ctr"/>
          <a:lstStyle>
            <a:lvl1pPr marL="0" indent="0" algn="ctr">
              <a:buFontTx/>
              <a:buNone/>
              <a:defRPr sz="3600" b="1" i="0">
                <a:solidFill>
                  <a:schemeClr val="bg1"/>
                </a:solidFill>
                <a:latin typeface="+mn-lt"/>
                <a:ea typeface="Trebuchet MS" charset="0"/>
                <a:cs typeface="Trebuchet MS" charset="0"/>
              </a:defRPr>
            </a:lvl1pPr>
          </a:lstStyle>
          <a:p>
            <a:pPr lvl="0"/>
            <a:r>
              <a:rPr lang="en-US" dirty="0"/>
              <a:t>Thanks for listening</a:t>
            </a:r>
          </a:p>
        </p:txBody>
      </p:sp>
      <p:sp>
        <p:nvSpPr>
          <p:cNvPr id="7"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Tree>
    <p:extLst>
      <p:ext uri="{BB962C8B-B14F-4D97-AF65-F5344CB8AC3E}">
        <p14:creationId xmlns:p14="http://schemas.microsoft.com/office/powerpoint/2010/main" val="131255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gray">
          <a:xfrm>
            <a:off x="10206725" y="5953576"/>
            <a:ext cx="1636713" cy="619125"/>
            <a:chOff x="6342" y="3145"/>
            <a:chExt cx="1031" cy="390"/>
          </a:xfrm>
        </p:grpSpPr>
        <p:sp>
          <p:nvSpPr>
            <p:cNvPr id="6" name="Freeform 5"/>
            <p:cNvSpPr>
              <a:spLocks noEditPoints="1"/>
            </p:cNvSpPr>
            <p:nvPr userDrawn="1"/>
          </p:nvSpPr>
          <p:spPr bwMode="gray">
            <a:xfrm>
              <a:off x="6659" y="3307"/>
              <a:ext cx="714" cy="115"/>
            </a:xfrm>
            <a:custGeom>
              <a:avLst/>
              <a:gdLst>
                <a:gd name="T0" fmla="*/ 14 w 300"/>
                <a:gd name="T1" fmla="*/ 9 h 48"/>
                <a:gd name="T2" fmla="*/ 0 w 300"/>
                <a:gd name="T3" fmla="*/ 1 h 48"/>
                <a:gd name="T4" fmla="*/ 37 w 300"/>
                <a:gd name="T5" fmla="*/ 9 h 48"/>
                <a:gd name="T6" fmla="*/ 24 w 300"/>
                <a:gd name="T7" fmla="*/ 46 h 48"/>
                <a:gd name="T8" fmla="*/ 63 w 300"/>
                <a:gd name="T9" fmla="*/ 0 h 48"/>
                <a:gd name="T10" fmla="*/ 63 w 300"/>
                <a:gd name="T11" fmla="*/ 48 h 48"/>
                <a:gd name="T12" fmla="*/ 63 w 300"/>
                <a:gd name="T13" fmla="*/ 0 h 48"/>
                <a:gd name="T14" fmla="*/ 76 w 300"/>
                <a:gd name="T15" fmla="*/ 24 h 48"/>
                <a:gd name="T16" fmla="*/ 50 w 300"/>
                <a:gd name="T17" fmla="*/ 24 h 48"/>
                <a:gd name="T18" fmla="*/ 191 w 300"/>
                <a:gd name="T19" fmla="*/ 1 h 48"/>
                <a:gd name="T20" fmla="*/ 201 w 300"/>
                <a:gd name="T21" fmla="*/ 46 h 48"/>
                <a:gd name="T22" fmla="*/ 191 w 300"/>
                <a:gd name="T23" fmla="*/ 1 h 48"/>
                <a:gd name="T24" fmla="*/ 114 w 300"/>
                <a:gd name="T25" fmla="*/ 48 h 48"/>
                <a:gd name="T26" fmla="*/ 94 w 300"/>
                <a:gd name="T27" fmla="*/ 1 h 48"/>
                <a:gd name="T28" fmla="*/ 103 w 300"/>
                <a:gd name="T29" fmla="*/ 28 h 48"/>
                <a:gd name="T30" fmla="*/ 123 w 300"/>
                <a:gd name="T31" fmla="*/ 39 h 48"/>
                <a:gd name="T32" fmla="*/ 133 w 300"/>
                <a:gd name="T33" fmla="*/ 1 h 48"/>
                <a:gd name="T34" fmla="*/ 242 w 300"/>
                <a:gd name="T35" fmla="*/ 46 h 48"/>
                <a:gd name="T36" fmla="*/ 230 w 300"/>
                <a:gd name="T37" fmla="*/ 7 h 48"/>
                <a:gd name="T38" fmla="*/ 222 w 300"/>
                <a:gd name="T39" fmla="*/ 46 h 48"/>
                <a:gd name="T40" fmla="*/ 212 w 300"/>
                <a:gd name="T41" fmla="*/ 3 h 48"/>
                <a:gd name="T42" fmla="*/ 251 w 300"/>
                <a:gd name="T43" fmla="*/ 18 h 48"/>
                <a:gd name="T44" fmla="*/ 242 w 300"/>
                <a:gd name="T45" fmla="*/ 46 h 48"/>
                <a:gd name="T46" fmla="*/ 155 w 300"/>
                <a:gd name="T47" fmla="*/ 23 h 48"/>
                <a:gd name="T48" fmla="*/ 162 w 300"/>
                <a:gd name="T49" fmla="*/ 23 h 48"/>
                <a:gd name="T50" fmla="*/ 163 w 300"/>
                <a:gd name="T51" fmla="*/ 8 h 48"/>
                <a:gd name="T52" fmla="*/ 153 w 300"/>
                <a:gd name="T53" fmla="*/ 46 h 48"/>
                <a:gd name="T54" fmla="*/ 144 w 300"/>
                <a:gd name="T55" fmla="*/ 1 h 48"/>
                <a:gd name="T56" fmla="*/ 181 w 300"/>
                <a:gd name="T57" fmla="*/ 15 h 48"/>
                <a:gd name="T58" fmla="*/ 183 w 300"/>
                <a:gd name="T59" fmla="*/ 46 h 48"/>
                <a:gd name="T60" fmla="*/ 300 w 300"/>
                <a:gd name="T61" fmla="*/ 44 h 48"/>
                <a:gd name="T62" fmla="*/ 260 w 300"/>
                <a:gd name="T63" fmla="*/ 24 h 48"/>
                <a:gd name="T64" fmla="*/ 299 w 300"/>
                <a:gd name="T65" fmla="*/ 4 h 48"/>
                <a:gd name="T66" fmla="*/ 283 w 300"/>
                <a:gd name="T67" fmla="*/ 8 h 48"/>
                <a:gd name="T68" fmla="*/ 284 w 300"/>
                <a:gd name="T69" fmla="*/ 40 h 48"/>
                <a:gd name="T70" fmla="*/ 291 w 300"/>
                <a:gd name="T71" fmla="*/ 30 h 48"/>
                <a:gd name="T72" fmla="*/ 282 w 300"/>
                <a:gd name="T73" fmla="*/ 23 h 48"/>
                <a:gd name="T74" fmla="*/ 300 w 300"/>
                <a:gd name="T75"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48">
                  <a:moveTo>
                    <a:pt x="14" y="46"/>
                  </a:moveTo>
                  <a:cubicBezTo>
                    <a:pt x="14" y="9"/>
                    <a:pt x="14" y="9"/>
                    <a:pt x="14" y="9"/>
                  </a:cubicBezTo>
                  <a:cubicBezTo>
                    <a:pt x="0" y="9"/>
                    <a:pt x="0" y="9"/>
                    <a:pt x="0" y="9"/>
                  </a:cubicBezTo>
                  <a:cubicBezTo>
                    <a:pt x="0" y="1"/>
                    <a:pt x="0" y="1"/>
                    <a:pt x="0" y="1"/>
                  </a:cubicBezTo>
                  <a:cubicBezTo>
                    <a:pt x="37" y="1"/>
                    <a:pt x="37" y="1"/>
                    <a:pt x="37" y="1"/>
                  </a:cubicBezTo>
                  <a:cubicBezTo>
                    <a:pt x="37" y="9"/>
                    <a:pt x="37" y="9"/>
                    <a:pt x="37" y="9"/>
                  </a:cubicBezTo>
                  <a:cubicBezTo>
                    <a:pt x="24" y="9"/>
                    <a:pt x="24" y="9"/>
                    <a:pt x="24" y="9"/>
                  </a:cubicBezTo>
                  <a:cubicBezTo>
                    <a:pt x="24" y="46"/>
                    <a:pt x="24" y="46"/>
                    <a:pt x="24" y="46"/>
                  </a:cubicBezTo>
                  <a:lnTo>
                    <a:pt x="14" y="46"/>
                  </a:lnTo>
                  <a:close/>
                  <a:moveTo>
                    <a:pt x="63" y="0"/>
                  </a:moveTo>
                  <a:cubicBezTo>
                    <a:pt x="77" y="0"/>
                    <a:pt x="86" y="10"/>
                    <a:pt x="86" y="24"/>
                  </a:cubicBezTo>
                  <a:cubicBezTo>
                    <a:pt x="86" y="37"/>
                    <a:pt x="77" y="48"/>
                    <a:pt x="63" y="48"/>
                  </a:cubicBezTo>
                  <a:cubicBezTo>
                    <a:pt x="49" y="48"/>
                    <a:pt x="41" y="37"/>
                    <a:pt x="41" y="24"/>
                  </a:cubicBezTo>
                  <a:cubicBezTo>
                    <a:pt x="41" y="10"/>
                    <a:pt x="49" y="0"/>
                    <a:pt x="63" y="0"/>
                  </a:cubicBezTo>
                  <a:moveTo>
                    <a:pt x="63" y="39"/>
                  </a:moveTo>
                  <a:cubicBezTo>
                    <a:pt x="72" y="39"/>
                    <a:pt x="76" y="31"/>
                    <a:pt x="76" y="24"/>
                  </a:cubicBezTo>
                  <a:cubicBezTo>
                    <a:pt x="76" y="16"/>
                    <a:pt x="72" y="8"/>
                    <a:pt x="63" y="8"/>
                  </a:cubicBezTo>
                  <a:cubicBezTo>
                    <a:pt x="54" y="8"/>
                    <a:pt x="50" y="16"/>
                    <a:pt x="50" y="24"/>
                  </a:cubicBezTo>
                  <a:cubicBezTo>
                    <a:pt x="50" y="31"/>
                    <a:pt x="54" y="39"/>
                    <a:pt x="63" y="39"/>
                  </a:cubicBezTo>
                  <a:moveTo>
                    <a:pt x="191" y="1"/>
                  </a:moveTo>
                  <a:cubicBezTo>
                    <a:pt x="201" y="1"/>
                    <a:pt x="201" y="1"/>
                    <a:pt x="201" y="1"/>
                  </a:cubicBezTo>
                  <a:cubicBezTo>
                    <a:pt x="201" y="46"/>
                    <a:pt x="201" y="46"/>
                    <a:pt x="201" y="46"/>
                  </a:cubicBezTo>
                  <a:cubicBezTo>
                    <a:pt x="191" y="46"/>
                    <a:pt x="191" y="46"/>
                    <a:pt x="191" y="46"/>
                  </a:cubicBezTo>
                  <a:lnTo>
                    <a:pt x="191" y="1"/>
                  </a:lnTo>
                  <a:close/>
                  <a:moveTo>
                    <a:pt x="133" y="44"/>
                  </a:moveTo>
                  <a:cubicBezTo>
                    <a:pt x="126" y="47"/>
                    <a:pt x="120" y="48"/>
                    <a:pt x="114" y="48"/>
                  </a:cubicBezTo>
                  <a:cubicBezTo>
                    <a:pt x="100" y="48"/>
                    <a:pt x="94" y="41"/>
                    <a:pt x="94" y="29"/>
                  </a:cubicBezTo>
                  <a:cubicBezTo>
                    <a:pt x="94" y="1"/>
                    <a:pt x="94" y="1"/>
                    <a:pt x="94" y="1"/>
                  </a:cubicBezTo>
                  <a:cubicBezTo>
                    <a:pt x="103" y="1"/>
                    <a:pt x="103" y="1"/>
                    <a:pt x="103" y="1"/>
                  </a:cubicBezTo>
                  <a:cubicBezTo>
                    <a:pt x="103" y="28"/>
                    <a:pt x="103" y="28"/>
                    <a:pt x="103" y="28"/>
                  </a:cubicBezTo>
                  <a:cubicBezTo>
                    <a:pt x="103" y="36"/>
                    <a:pt x="107" y="40"/>
                    <a:pt x="115" y="40"/>
                  </a:cubicBezTo>
                  <a:cubicBezTo>
                    <a:pt x="118" y="40"/>
                    <a:pt x="121" y="39"/>
                    <a:pt x="123" y="39"/>
                  </a:cubicBezTo>
                  <a:cubicBezTo>
                    <a:pt x="123" y="1"/>
                    <a:pt x="123" y="1"/>
                    <a:pt x="123" y="1"/>
                  </a:cubicBezTo>
                  <a:cubicBezTo>
                    <a:pt x="133" y="1"/>
                    <a:pt x="133" y="1"/>
                    <a:pt x="133" y="1"/>
                  </a:cubicBezTo>
                  <a:cubicBezTo>
                    <a:pt x="133" y="44"/>
                    <a:pt x="133" y="44"/>
                    <a:pt x="133" y="44"/>
                  </a:cubicBezTo>
                  <a:close/>
                  <a:moveTo>
                    <a:pt x="242" y="46"/>
                  </a:moveTo>
                  <a:cubicBezTo>
                    <a:pt x="242" y="19"/>
                    <a:pt x="242" y="19"/>
                    <a:pt x="242" y="19"/>
                  </a:cubicBezTo>
                  <a:cubicBezTo>
                    <a:pt x="242" y="11"/>
                    <a:pt x="238" y="7"/>
                    <a:pt x="230" y="7"/>
                  </a:cubicBezTo>
                  <a:cubicBezTo>
                    <a:pt x="227" y="7"/>
                    <a:pt x="224" y="8"/>
                    <a:pt x="222" y="8"/>
                  </a:cubicBezTo>
                  <a:cubicBezTo>
                    <a:pt x="222" y="46"/>
                    <a:pt x="222" y="46"/>
                    <a:pt x="222" y="46"/>
                  </a:cubicBezTo>
                  <a:cubicBezTo>
                    <a:pt x="212" y="46"/>
                    <a:pt x="212" y="46"/>
                    <a:pt x="212" y="46"/>
                  </a:cubicBezTo>
                  <a:cubicBezTo>
                    <a:pt x="212" y="3"/>
                    <a:pt x="212" y="3"/>
                    <a:pt x="212" y="3"/>
                  </a:cubicBezTo>
                  <a:cubicBezTo>
                    <a:pt x="219" y="1"/>
                    <a:pt x="224" y="0"/>
                    <a:pt x="231" y="0"/>
                  </a:cubicBezTo>
                  <a:cubicBezTo>
                    <a:pt x="244" y="0"/>
                    <a:pt x="251" y="6"/>
                    <a:pt x="251" y="18"/>
                  </a:cubicBezTo>
                  <a:cubicBezTo>
                    <a:pt x="251" y="46"/>
                    <a:pt x="251" y="46"/>
                    <a:pt x="251" y="46"/>
                  </a:cubicBezTo>
                  <a:lnTo>
                    <a:pt x="242" y="46"/>
                  </a:lnTo>
                  <a:close/>
                  <a:moveTo>
                    <a:pt x="171" y="46"/>
                  </a:moveTo>
                  <a:cubicBezTo>
                    <a:pt x="155" y="23"/>
                    <a:pt x="155" y="23"/>
                    <a:pt x="155" y="23"/>
                  </a:cubicBezTo>
                  <a:cubicBezTo>
                    <a:pt x="155" y="23"/>
                    <a:pt x="155" y="23"/>
                    <a:pt x="155" y="23"/>
                  </a:cubicBezTo>
                  <a:cubicBezTo>
                    <a:pt x="157" y="23"/>
                    <a:pt x="160" y="23"/>
                    <a:pt x="162" y="23"/>
                  </a:cubicBezTo>
                  <a:cubicBezTo>
                    <a:pt x="167" y="23"/>
                    <a:pt x="172" y="21"/>
                    <a:pt x="172" y="15"/>
                  </a:cubicBezTo>
                  <a:cubicBezTo>
                    <a:pt x="172" y="11"/>
                    <a:pt x="169" y="8"/>
                    <a:pt x="163" y="8"/>
                  </a:cubicBezTo>
                  <a:cubicBezTo>
                    <a:pt x="153" y="8"/>
                    <a:pt x="153" y="8"/>
                    <a:pt x="153" y="8"/>
                  </a:cubicBezTo>
                  <a:cubicBezTo>
                    <a:pt x="153" y="46"/>
                    <a:pt x="153" y="46"/>
                    <a:pt x="153" y="46"/>
                  </a:cubicBezTo>
                  <a:cubicBezTo>
                    <a:pt x="144" y="46"/>
                    <a:pt x="144" y="46"/>
                    <a:pt x="144" y="46"/>
                  </a:cubicBezTo>
                  <a:cubicBezTo>
                    <a:pt x="144" y="1"/>
                    <a:pt x="144" y="1"/>
                    <a:pt x="144" y="1"/>
                  </a:cubicBezTo>
                  <a:cubicBezTo>
                    <a:pt x="166" y="1"/>
                    <a:pt x="166" y="1"/>
                    <a:pt x="166" y="1"/>
                  </a:cubicBezTo>
                  <a:cubicBezTo>
                    <a:pt x="175" y="1"/>
                    <a:pt x="181" y="6"/>
                    <a:pt x="181" y="15"/>
                  </a:cubicBezTo>
                  <a:cubicBezTo>
                    <a:pt x="181" y="24"/>
                    <a:pt x="176" y="28"/>
                    <a:pt x="170" y="29"/>
                  </a:cubicBezTo>
                  <a:cubicBezTo>
                    <a:pt x="183" y="46"/>
                    <a:pt x="183" y="46"/>
                    <a:pt x="183" y="46"/>
                  </a:cubicBezTo>
                  <a:lnTo>
                    <a:pt x="171" y="46"/>
                  </a:lnTo>
                  <a:close/>
                  <a:moveTo>
                    <a:pt x="300" y="44"/>
                  </a:moveTo>
                  <a:cubicBezTo>
                    <a:pt x="294" y="46"/>
                    <a:pt x="289" y="48"/>
                    <a:pt x="283" y="48"/>
                  </a:cubicBezTo>
                  <a:cubicBezTo>
                    <a:pt x="268" y="48"/>
                    <a:pt x="260" y="38"/>
                    <a:pt x="260" y="24"/>
                  </a:cubicBezTo>
                  <a:cubicBezTo>
                    <a:pt x="260" y="9"/>
                    <a:pt x="269" y="0"/>
                    <a:pt x="284" y="0"/>
                  </a:cubicBezTo>
                  <a:cubicBezTo>
                    <a:pt x="289" y="0"/>
                    <a:pt x="294" y="1"/>
                    <a:pt x="299" y="4"/>
                  </a:cubicBezTo>
                  <a:cubicBezTo>
                    <a:pt x="295" y="11"/>
                    <a:pt x="295" y="11"/>
                    <a:pt x="295" y="11"/>
                  </a:cubicBezTo>
                  <a:cubicBezTo>
                    <a:pt x="291" y="9"/>
                    <a:pt x="287" y="8"/>
                    <a:pt x="283" y="8"/>
                  </a:cubicBezTo>
                  <a:cubicBezTo>
                    <a:pt x="274" y="8"/>
                    <a:pt x="270" y="14"/>
                    <a:pt x="270" y="23"/>
                  </a:cubicBezTo>
                  <a:cubicBezTo>
                    <a:pt x="270" y="33"/>
                    <a:pt x="274" y="40"/>
                    <a:pt x="284" y="40"/>
                  </a:cubicBezTo>
                  <a:cubicBezTo>
                    <a:pt x="287" y="40"/>
                    <a:pt x="289" y="40"/>
                    <a:pt x="291" y="39"/>
                  </a:cubicBezTo>
                  <a:cubicBezTo>
                    <a:pt x="291" y="30"/>
                    <a:pt x="291" y="30"/>
                    <a:pt x="291" y="30"/>
                  </a:cubicBezTo>
                  <a:cubicBezTo>
                    <a:pt x="282" y="30"/>
                    <a:pt x="282" y="30"/>
                    <a:pt x="282" y="30"/>
                  </a:cubicBezTo>
                  <a:cubicBezTo>
                    <a:pt x="282" y="23"/>
                    <a:pt x="282" y="23"/>
                    <a:pt x="282" y="23"/>
                  </a:cubicBezTo>
                  <a:cubicBezTo>
                    <a:pt x="300" y="23"/>
                    <a:pt x="300" y="23"/>
                    <a:pt x="300" y="23"/>
                  </a:cubicBezTo>
                  <a:lnTo>
                    <a:pt x="30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userDrawn="1"/>
          </p:nvSpPr>
          <p:spPr bwMode="gray">
            <a:xfrm>
              <a:off x="6504" y="3210"/>
              <a:ext cx="152" cy="68"/>
            </a:xfrm>
            <a:custGeom>
              <a:avLst/>
              <a:gdLst>
                <a:gd name="T0" fmla="*/ 33 w 64"/>
                <a:gd name="T1" fmla="*/ 28 h 28"/>
                <a:gd name="T2" fmla="*/ 23 w 64"/>
                <a:gd name="T3" fmla="*/ 24 h 28"/>
                <a:gd name="T4" fmla="*/ 0 w 64"/>
                <a:gd name="T5" fmla="*/ 0 h 28"/>
                <a:gd name="T6" fmla="*/ 36 w 64"/>
                <a:gd name="T7" fmla="*/ 0 h 28"/>
                <a:gd name="T8" fmla="*/ 64 w 64"/>
                <a:gd name="T9" fmla="*/ 28 h 28"/>
                <a:gd name="T10" fmla="*/ 33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3" y="28"/>
                  </a:moveTo>
                  <a:cubicBezTo>
                    <a:pt x="29" y="28"/>
                    <a:pt x="26" y="26"/>
                    <a:pt x="23" y="24"/>
                  </a:cubicBezTo>
                  <a:cubicBezTo>
                    <a:pt x="0" y="0"/>
                    <a:pt x="0" y="0"/>
                    <a:pt x="0" y="0"/>
                  </a:cubicBezTo>
                  <a:cubicBezTo>
                    <a:pt x="36" y="0"/>
                    <a:pt x="36" y="0"/>
                    <a:pt x="36" y="0"/>
                  </a:cubicBezTo>
                  <a:cubicBezTo>
                    <a:pt x="64" y="28"/>
                    <a:pt x="64" y="28"/>
                    <a:pt x="64" y="28"/>
                  </a:cubicBezTo>
                  <a:lnTo>
                    <a:pt x="33" y="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p:cNvSpPr>
            <p:nvPr userDrawn="1"/>
          </p:nvSpPr>
          <p:spPr bwMode="gray">
            <a:xfrm>
              <a:off x="6342" y="3309"/>
              <a:ext cx="310" cy="226"/>
            </a:xfrm>
            <a:custGeom>
              <a:avLst/>
              <a:gdLst>
                <a:gd name="T0" fmla="*/ 88 w 310"/>
                <a:gd name="T1" fmla="*/ 137 h 226"/>
                <a:gd name="T2" fmla="*/ 5 w 310"/>
                <a:gd name="T3" fmla="*/ 222 h 226"/>
                <a:gd name="T4" fmla="*/ 0 w 310"/>
                <a:gd name="T5" fmla="*/ 226 h 226"/>
                <a:gd name="T6" fmla="*/ 86 w 310"/>
                <a:gd name="T7" fmla="*/ 226 h 226"/>
                <a:gd name="T8" fmla="*/ 310 w 310"/>
                <a:gd name="T9" fmla="*/ 0 h 226"/>
                <a:gd name="T10" fmla="*/ 224 w 310"/>
                <a:gd name="T11" fmla="*/ 0 h 226"/>
                <a:gd name="T12" fmla="*/ 88 w 310"/>
                <a:gd name="T13" fmla="*/ 137 h 226"/>
              </a:gdLst>
              <a:ahLst/>
              <a:cxnLst>
                <a:cxn ang="0">
                  <a:pos x="T0" y="T1"/>
                </a:cxn>
                <a:cxn ang="0">
                  <a:pos x="T2" y="T3"/>
                </a:cxn>
                <a:cxn ang="0">
                  <a:pos x="T4" y="T5"/>
                </a:cxn>
                <a:cxn ang="0">
                  <a:pos x="T6" y="T7"/>
                </a:cxn>
                <a:cxn ang="0">
                  <a:pos x="T8" y="T9"/>
                </a:cxn>
                <a:cxn ang="0">
                  <a:pos x="T10" y="T11"/>
                </a:cxn>
                <a:cxn ang="0">
                  <a:pos x="T12" y="T13"/>
                </a:cxn>
              </a:cxnLst>
              <a:rect l="0" t="0" r="r" b="b"/>
              <a:pathLst>
                <a:path w="310" h="226">
                  <a:moveTo>
                    <a:pt x="88" y="137"/>
                  </a:moveTo>
                  <a:lnTo>
                    <a:pt x="5" y="222"/>
                  </a:lnTo>
                  <a:lnTo>
                    <a:pt x="0" y="226"/>
                  </a:lnTo>
                  <a:lnTo>
                    <a:pt x="86" y="226"/>
                  </a:lnTo>
                  <a:lnTo>
                    <a:pt x="310" y="0"/>
                  </a:lnTo>
                  <a:lnTo>
                    <a:pt x="224" y="0"/>
                  </a:lnTo>
                  <a:lnTo>
                    <a:pt x="88" y="13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userDrawn="1"/>
          </p:nvSpPr>
          <p:spPr bwMode="gray">
            <a:xfrm>
              <a:off x="6749" y="3210"/>
              <a:ext cx="152" cy="68"/>
            </a:xfrm>
            <a:custGeom>
              <a:avLst/>
              <a:gdLst>
                <a:gd name="T0" fmla="*/ 31 w 64"/>
                <a:gd name="T1" fmla="*/ 28 h 28"/>
                <a:gd name="T2" fmla="*/ 40 w 64"/>
                <a:gd name="T3" fmla="*/ 24 h 28"/>
                <a:gd name="T4" fmla="*/ 64 w 64"/>
                <a:gd name="T5" fmla="*/ 0 h 28"/>
                <a:gd name="T6" fmla="*/ 28 w 64"/>
                <a:gd name="T7" fmla="*/ 0 h 28"/>
                <a:gd name="T8" fmla="*/ 0 w 64"/>
                <a:gd name="T9" fmla="*/ 28 h 28"/>
                <a:gd name="T10" fmla="*/ 31 w 64"/>
                <a:gd name="T11" fmla="*/ 28 h 28"/>
              </a:gdLst>
              <a:ahLst/>
              <a:cxnLst>
                <a:cxn ang="0">
                  <a:pos x="T0" y="T1"/>
                </a:cxn>
                <a:cxn ang="0">
                  <a:pos x="T2" y="T3"/>
                </a:cxn>
                <a:cxn ang="0">
                  <a:pos x="T4" y="T5"/>
                </a:cxn>
                <a:cxn ang="0">
                  <a:pos x="T6" y="T7"/>
                </a:cxn>
                <a:cxn ang="0">
                  <a:pos x="T8" y="T9"/>
                </a:cxn>
                <a:cxn ang="0">
                  <a:pos x="T10" y="T11"/>
                </a:cxn>
              </a:cxnLst>
              <a:rect l="0" t="0" r="r" b="b"/>
              <a:pathLst>
                <a:path w="64" h="28">
                  <a:moveTo>
                    <a:pt x="31" y="28"/>
                  </a:moveTo>
                  <a:cubicBezTo>
                    <a:pt x="35" y="28"/>
                    <a:pt x="38" y="26"/>
                    <a:pt x="40" y="24"/>
                  </a:cubicBezTo>
                  <a:cubicBezTo>
                    <a:pt x="64" y="0"/>
                    <a:pt x="64" y="0"/>
                    <a:pt x="64" y="0"/>
                  </a:cubicBezTo>
                  <a:cubicBezTo>
                    <a:pt x="28" y="0"/>
                    <a:pt x="28" y="0"/>
                    <a:pt x="28" y="0"/>
                  </a:cubicBezTo>
                  <a:cubicBezTo>
                    <a:pt x="0" y="28"/>
                    <a:pt x="0" y="28"/>
                    <a:pt x="0" y="28"/>
                  </a:cubicBezTo>
                  <a:lnTo>
                    <a:pt x="31" y="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gray">
            <a:xfrm>
              <a:off x="6637" y="3145"/>
              <a:ext cx="131" cy="133"/>
            </a:xfrm>
            <a:custGeom>
              <a:avLst/>
              <a:gdLst>
                <a:gd name="T0" fmla="*/ 65 w 131"/>
                <a:gd name="T1" fmla="*/ 0 h 133"/>
                <a:gd name="T2" fmla="*/ 0 w 131"/>
                <a:gd name="T3" fmla="*/ 68 h 133"/>
                <a:gd name="T4" fmla="*/ 65 w 131"/>
                <a:gd name="T5" fmla="*/ 133 h 133"/>
                <a:gd name="T6" fmla="*/ 131 w 131"/>
                <a:gd name="T7" fmla="*/ 68 h 133"/>
                <a:gd name="T8" fmla="*/ 65 w 131"/>
                <a:gd name="T9" fmla="*/ 0 h 133"/>
              </a:gdLst>
              <a:ahLst/>
              <a:cxnLst>
                <a:cxn ang="0">
                  <a:pos x="T0" y="T1"/>
                </a:cxn>
                <a:cxn ang="0">
                  <a:pos x="T2" y="T3"/>
                </a:cxn>
                <a:cxn ang="0">
                  <a:pos x="T4" y="T5"/>
                </a:cxn>
                <a:cxn ang="0">
                  <a:pos x="T6" y="T7"/>
                </a:cxn>
                <a:cxn ang="0">
                  <a:pos x="T8" y="T9"/>
                </a:cxn>
              </a:cxnLst>
              <a:rect l="0" t="0" r="r" b="b"/>
              <a:pathLst>
                <a:path w="131" h="133">
                  <a:moveTo>
                    <a:pt x="65" y="0"/>
                  </a:moveTo>
                  <a:lnTo>
                    <a:pt x="0" y="68"/>
                  </a:lnTo>
                  <a:lnTo>
                    <a:pt x="65" y="133"/>
                  </a:lnTo>
                  <a:lnTo>
                    <a:pt x="131" y="68"/>
                  </a:lnTo>
                  <a:lnTo>
                    <a:pt x="6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Slide Number Placeholder 1"/>
          <p:cNvSpPr>
            <a:spLocks noGrp="1"/>
          </p:cNvSpPr>
          <p:nvPr>
            <p:ph type="sldNum" sz="quarter" idx="4"/>
          </p:nvPr>
        </p:nvSpPr>
        <p:spPr>
          <a:xfrm>
            <a:off x="4724400" y="634365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06E1A12F-43E6-4386-99A1-9801DE5DE132}" type="slidenum">
              <a:rPr lang="en-GB" smtClean="0"/>
              <a:pPr/>
              <a:t>‹nr.›</a:t>
            </a:fld>
            <a:endParaRPr lang="en-GB"/>
          </a:p>
        </p:txBody>
      </p:sp>
      <p:sp>
        <p:nvSpPr>
          <p:cNvPr id="5" name="Text Placeholder 4"/>
          <p:cNvSpPr>
            <a:spLocks noGrp="1"/>
          </p:cNvSpPr>
          <p:nvPr>
            <p:ph type="body" idx="1"/>
          </p:nvPr>
        </p:nvSpPr>
        <p:spPr>
          <a:xfrm>
            <a:off x="874713" y="1630419"/>
            <a:ext cx="10442575" cy="41385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06078676"/>
      </p:ext>
    </p:extLst>
  </p:cSld>
  <p:clrMap bg1="lt1" tx1="dk1" bg2="lt2" tx2="dk2" accent1="accent1" accent2="accent2" accent3="accent3" accent4="accent4" accent5="accent5" accent6="accent6" hlink="hlink" folHlink="folHlink"/>
  <p:sldLayoutIdLst>
    <p:sldLayoutId id="2147483664" r:id="rId1"/>
    <p:sldLayoutId id="214748367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60000"/>
        <a:buFontTx/>
        <a:buBlip>
          <a:blip r:embed="rId14"/>
        </a:buBlip>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SzPct val="60000"/>
        <a:buFontTx/>
        <a:buBlip>
          <a:blip r:embed="rId14"/>
        </a:buBlip>
        <a:defRPr sz="18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SzPct val="60000"/>
        <a:buFontTx/>
        <a:buBlip>
          <a:blip r:embed="rId14"/>
        </a:buBlip>
        <a:defRPr sz="16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SzPct val="60000"/>
        <a:buFontTx/>
        <a:buBlip>
          <a:blip r:embed="rId14"/>
        </a:buBlip>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60000"/>
        <a:buFontTx/>
        <a:buBlip>
          <a:blip r:embed="rId14"/>
        </a:buBlip>
        <a:defRPr sz="14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1049" userDrawn="1">
          <p15:clr>
            <a:srgbClr val="F26B43"/>
          </p15:clr>
        </p15:guide>
        <p15:guide id="4" pos="7129" userDrawn="1">
          <p15:clr>
            <a:srgbClr val="F26B43"/>
          </p15:clr>
        </p15:guide>
        <p15:guide id="5" pos="551" userDrawn="1">
          <p15:clr>
            <a:srgbClr val="F26B43"/>
          </p15:clr>
        </p15:guide>
        <p15:guide id="6" orient="horz" pos="4020" userDrawn="1">
          <p15:clr>
            <a:srgbClr val="F26B43"/>
          </p15:clr>
        </p15:guide>
        <p15:guide id="7" orient="horz" pos="368"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microsoft.com/office/2018/10/relationships/comments" Target="../comments/modernComment_127_442BACD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microsoft.com/office/2018/10/relationships/comments" Target="../comments/modernComment_129_7688B1BF.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Placeholder 81"/>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3321" b="13321"/>
          <a:stretch>
            <a:fillRect/>
          </a:stretch>
        </p:blipFill>
        <p:spPr/>
      </p:pic>
      <p:pic>
        <p:nvPicPr>
          <p:cNvPr id="75" name="Picture Placeholder 74"/>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13266" b="13266"/>
          <a:stretch>
            <a:fillRect/>
          </a:stretch>
        </p:blipFill>
        <p:spPr/>
      </p:pic>
      <p:pic>
        <p:nvPicPr>
          <p:cNvPr id="80" name="Picture Placeholder 79"/>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t="13266" b="13266"/>
          <a:stretch>
            <a:fillRect/>
          </a:stretch>
        </p:blipFill>
        <p:spPr/>
      </p:pic>
      <p:sp>
        <p:nvSpPr>
          <p:cNvPr id="9" name="Text Placeholder 8"/>
          <p:cNvSpPr>
            <a:spLocks noGrp="1"/>
          </p:cNvSpPr>
          <p:nvPr>
            <p:ph type="body" sz="quarter" idx="10"/>
          </p:nvPr>
        </p:nvSpPr>
        <p:spPr/>
        <p:txBody>
          <a:bodyPr/>
          <a:lstStyle/>
          <a:p>
            <a:r>
              <a:rPr lang="nl-BE" dirty="0"/>
              <a:t>AI @ </a:t>
            </a:r>
            <a:r>
              <a:rPr lang="nl-BE" dirty="0" err="1"/>
              <a:t>Touring</a:t>
            </a:r>
            <a:endParaRPr lang="nl-BE" dirty="0"/>
          </a:p>
        </p:txBody>
      </p:sp>
      <p:pic>
        <p:nvPicPr>
          <p:cNvPr id="10" name="Espace réservé pour une image  15">
            <a:extLst>
              <a:ext uri="{FF2B5EF4-FFF2-40B4-BE49-F238E27FC236}">
                <a16:creationId xmlns:a16="http://schemas.microsoft.com/office/drawing/2014/main" id="{8F1FE314-1675-0B4C-9ABF-450992B43F1E}"/>
              </a:ext>
            </a:extLst>
          </p:cNvPr>
          <p:cNvPicPr>
            <a:picLocks noGrp="1" noChangeAspect="1"/>
          </p:cNvPicPr>
          <p:nvPr>
            <p:ph type="pic" sz="quarter" idx="11"/>
          </p:nvPr>
        </p:nvPicPr>
        <p:blipFill>
          <a:blip r:embed="rId6"/>
          <a:srcRect t="3589" b="3589"/>
          <a:stretch>
            <a:fillRect/>
          </a:stretch>
        </p:blipFill>
        <p:spPr>
          <a:xfrm>
            <a:off x="-11610" y="1811276"/>
            <a:ext cx="4068763" cy="2520950"/>
          </a:xfrm>
        </p:spPr>
      </p:pic>
      <p:sp>
        <p:nvSpPr>
          <p:cNvPr id="3" name="Picture Placeholder 2"/>
          <p:cNvSpPr>
            <a:spLocks noGrp="1"/>
          </p:cNvSpPr>
          <p:nvPr>
            <p:ph type="pic" sz="quarter" idx="15"/>
          </p:nvPr>
        </p:nvSpPr>
        <p:spPr/>
        <p:txBody>
          <a:bodyPr/>
          <a:lstStyle/>
          <a:p>
            <a:endParaRPr lang="en-BE"/>
          </a:p>
        </p:txBody>
      </p:sp>
      <p:pic>
        <p:nvPicPr>
          <p:cNvPr id="13" name="Espace réservé pour une image  5">
            <a:extLst>
              <a:ext uri="{FF2B5EF4-FFF2-40B4-BE49-F238E27FC236}">
                <a16:creationId xmlns:a16="http://schemas.microsoft.com/office/drawing/2014/main" id="{6B3D6ECE-8265-B84A-922C-471BFFA8C9F4}"/>
              </a:ext>
            </a:extLst>
          </p:cNvPr>
          <p:cNvPicPr>
            <a:picLocks noChangeAspect="1"/>
          </p:cNvPicPr>
          <p:nvPr/>
        </p:nvPicPr>
        <p:blipFill>
          <a:blip r:embed="rId7"/>
          <a:srcRect l="4623" r="4623"/>
          <a:stretch>
            <a:fillRect/>
          </a:stretch>
        </p:blipFill>
        <p:spPr bwMode="gray">
          <a:xfrm>
            <a:off x="4064893" y="1805855"/>
            <a:ext cx="4068000" cy="2520000"/>
          </a:xfrm>
          <a:prstGeom prst="rect">
            <a:avLst/>
          </a:prstGeom>
          <a:ln>
            <a:solidFill>
              <a:schemeClr val="bg1"/>
            </a:solidFill>
          </a:ln>
        </p:spPr>
      </p:pic>
      <p:sp>
        <p:nvSpPr>
          <p:cNvPr id="4" name="Picture Placeholder 3"/>
          <p:cNvSpPr>
            <a:spLocks noGrp="1"/>
          </p:cNvSpPr>
          <p:nvPr>
            <p:ph type="pic" sz="quarter" idx="16"/>
          </p:nvPr>
        </p:nvSpPr>
        <p:spPr/>
        <p:txBody>
          <a:bodyPr/>
          <a:lstStyle/>
          <a:p>
            <a:endParaRPr lang="en-BE"/>
          </a:p>
        </p:txBody>
      </p:sp>
      <p:pic>
        <p:nvPicPr>
          <p:cNvPr id="14" name="Picture Placeholder 18"/>
          <p:cNvPicPr>
            <a:picLocks noChangeAspect="1"/>
          </p:cNvPicPr>
          <p:nvPr/>
        </p:nvPicPr>
        <p:blipFill>
          <a:blip r:embed="rId8" cstate="screen">
            <a:extLst>
              <a:ext uri="{28A0092B-C50C-407E-A947-70E740481C1C}">
                <a14:useLocalDpi xmlns:a14="http://schemas.microsoft.com/office/drawing/2010/main"/>
              </a:ext>
            </a:extLst>
          </a:blip>
          <a:srcRect t="13321" b="13321"/>
          <a:stretch>
            <a:fillRect/>
          </a:stretch>
        </p:blipFill>
        <p:spPr bwMode="gray">
          <a:xfrm>
            <a:off x="4064512" y="4325855"/>
            <a:ext cx="4068000" cy="2520000"/>
          </a:xfrm>
          <a:prstGeom prst="rect">
            <a:avLst/>
          </a:prstGeom>
          <a:ln>
            <a:solidFill>
              <a:schemeClr val="bg1"/>
            </a:solidFill>
          </a:ln>
        </p:spPr>
      </p:pic>
    </p:spTree>
    <p:extLst>
      <p:ext uri="{BB962C8B-B14F-4D97-AF65-F5344CB8AC3E}">
        <p14:creationId xmlns:p14="http://schemas.microsoft.com/office/powerpoint/2010/main" val="40742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p:cNvSpPr/>
          <p:nvPr/>
        </p:nvSpPr>
        <p:spPr>
          <a:xfrm>
            <a:off x="0" y="1343025"/>
            <a:ext cx="12192000" cy="3962400"/>
          </a:xfrm>
          <a:prstGeom prst="rect">
            <a:avLst/>
          </a:prstGeom>
          <a:blipFill>
            <a:blip r:embed="rId4" cstate="print"/>
            <a:stretch>
              <a:fillRect/>
            </a:stretch>
          </a:blipFill>
        </p:spPr>
        <p:txBody>
          <a:bodyPr wrap="square" lIns="0" tIns="0" rIns="0" bIns="0" rtlCol="0"/>
          <a:lstStyle/>
          <a:p>
            <a:endParaRPr/>
          </a:p>
        </p:txBody>
      </p:sp>
      <p:sp>
        <p:nvSpPr>
          <p:cNvPr id="2" name="Text Placeholder 1"/>
          <p:cNvSpPr>
            <a:spLocks noGrp="1"/>
          </p:cNvSpPr>
          <p:nvPr>
            <p:ph type="body" sz="quarter" idx="10"/>
          </p:nvPr>
        </p:nvSpPr>
        <p:spPr>
          <a:xfrm>
            <a:off x="341313" y="296862"/>
            <a:ext cx="10442575" cy="569913"/>
          </a:xfrm>
        </p:spPr>
        <p:txBody>
          <a:bodyPr/>
          <a:lstStyle/>
          <a:p>
            <a:r>
              <a:rPr lang="fr-BE" dirty="0" err="1"/>
              <a:t>TourAssist</a:t>
            </a:r>
            <a:r>
              <a:rPr lang="fr-BE" dirty="0"/>
              <a:t>: </a:t>
            </a:r>
            <a:r>
              <a:rPr lang="fr-BE" dirty="0" err="1"/>
              <a:t>Demo</a:t>
            </a:r>
            <a:r>
              <a:rPr lang="fr-BE" dirty="0"/>
              <a:t> </a:t>
            </a:r>
            <a:r>
              <a:rPr lang="fr-BE" dirty="0" err="1"/>
              <a:t>current</a:t>
            </a:r>
            <a:r>
              <a:rPr lang="fr-BE" dirty="0"/>
              <a:t> </a:t>
            </a:r>
          </a:p>
        </p:txBody>
      </p:sp>
      <p:sp>
        <p:nvSpPr>
          <p:cNvPr id="4" name="Slide Number Placeholder 3"/>
          <p:cNvSpPr>
            <a:spLocks noGrp="1"/>
          </p:cNvSpPr>
          <p:nvPr>
            <p:ph type="sldNum" sz="quarter" idx="4"/>
          </p:nvPr>
        </p:nvSpPr>
        <p:spPr/>
        <p:txBody>
          <a:bodyPr/>
          <a:lstStyle/>
          <a:p>
            <a:fld id="{06E1A12F-43E6-4386-99A1-9801DE5DE132}" type="slidenum">
              <a:rPr lang="en-GB" smtClean="0"/>
              <a:pPr/>
              <a:t>10</a:t>
            </a:fld>
            <a:endParaRPr lang="en-GB"/>
          </a:p>
        </p:txBody>
      </p:sp>
      <p:pic>
        <p:nvPicPr>
          <p:cNvPr id="7" name="TourAssistpt1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935081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p:cNvSpPr/>
          <p:nvPr/>
        </p:nvSpPr>
        <p:spPr>
          <a:xfrm>
            <a:off x="0" y="1343025"/>
            <a:ext cx="12192000" cy="3962400"/>
          </a:xfrm>
          <a:prstGeom prst="rect">
            <a:avLst/>
          </a:prstGeom>
          <a:blipFill>
            <a:blip r:embed="rId4" cstate="print"/>
            <a:stretch>
              <a:fillRect/>
            </a:stretch>
          </a:blipFill>
        </p:spPr>
        <p:txBody>
          <a:bodyPr wrap="square" lIns="0" tIns="0" rIns="0" bIns="0" rtlCol="0"/>
          <a:lstStyle/>
          <a:p>
            <a:endParaRPr/>
          </a:p>
        </p:txBody>
      </p:sp>
      <p:sp>
        <p:nvSpPr>
          <p:cNvPr id="2" name="Text Placeholder 1"/>
          <p:cNvSpPr>
            <a:spLocks noGrp="1"/>
          </p:cNvSpPr>
          <p:nvPr>
            <p:ph type="body" sz="quarter" idx="10"/>
          </p:nvPr>
        </p:nvSpPr>
        <p:spPr>
          <a:xfrm>
            <a:off x="341313" y="296862"/>
            <a:ext cx="10442575" cy="569913"/>
          </a:xfrm>
        </p:spPr>
        <p:txBody>
          <a:bodyPr/>
          <a:lstStyle/>
          <a:p>
            <a:r>
              <a:rPr lang="fr-BE" dirty="0" err="1"/>
              <a:t>TourAssist</a:t>
            </a:r>
            <a:r>
              <a:rPr lang="fr-BE" dirty="0"/>
              <a:t>: </a:t>
            </a:r>
            <a:r>
              <a:rPr lang="fr-BE" dirty="0" err="1"/>
              <a:t>Demo</a:t>
            </a:r>
            <a:r>
              <a:rPr lang="fr-BE" dirty="0"/>
              <a:t> </a:t>
            </a:r>
            <a:r>
              <a:rPr lang="fr-BE" dirty="0" err="1"/>
              <a:t>TourAssist</a:t>
            </a:r>
            <a:r>
              <a:rPr lang="fr-BE" dirty="0"/>
              <a:t> Bot </a:t>
            </a:r>
          </a:p>
        </p:txBody>
      </p:sp>
      <p:sp>
        <p:nvSpPr>
          <p:cNvPr id="4" name="Slide Number Placeholder 3"/>
          <p:cNvSpPr>
            <a:spLocks noGrp="1"/>
          </p:cNvSpPr>
          <p:nvPr>
            <p:ph type="sldNum" sz="quarter" idx="4"/>
          </p:nvPr>
        </p:nvSpPr>
        <p:spPr/>
        <p:txBody>
          <a:bodyPr/>
          <a:lstStyle/>
          <a:p>
            <a:fld id="{06E1A12F-43E6-4386-99A1-9801DE5DE132}" type="slidenum">
              <a:rPr lang="en-GB" smtClean="0"/>
              <a:pPr/>
              <a:t>11</a:t>
            </a:fld>
            <a:endParaRPr lang="en-GB"/>
          </a:p>
        </p:txBody>
      </p:sp>
      <p:pic>
        <p:nvPicPr>
          <p:cNvPr id="7" name="TourAssistpt2Fin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023" y="1209919"/>
            <a:ext cx="9753600" cy="5486400"/>
          </a:xfrm>
          <a:prstGeom prst="rect">
            <a:avLst/>
          </a:prstGeom>
        </p:spPr>
      </p:pic>
    </p:spTree>
    <p:extLst>
      <p:ext uri="{BB962C8B-B14F-4D97-AF65-F5344CB8AC3E}">
        <p14:creationId xmlns:p14="http://schemas.microsoft.com/office/powerpoint/2010/main" val="3860021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13" y="296862"/>
            <a:ext cx="10442575" cy="569913"/>
          </a:xfrm>
        </p:spPr>
        <p:txBody>
          <a:bodyPr/>
          <a:lstStyle/>
          <a:p>
            <a:r>
              <a:rPr lang="fr-BE" dirty="0" err="1"/>
              <a:t>TourAssist</a:t>
            </a:r>
            <a:r>
              <a:rPr lang="fr-BE" dirty="0"/>
              <a:t>: Innovative Architecture Beyond a Standard RAG !</a:t>
            </a:r>
          </a:p>
        </p:txBody>
      </p:sp>
      <p:sp>
        <p:nvSpPr>
          <p:cNvPr id="4" name="Slide Number Placeholder 3"/>
          <p:cNvSpPr>
            <a:spLocks noGrp="1"/>
          </p:cNvSpPr>
          <p:nvPr>
            <p:ph type="sldNum" sz="quarter" idx="4"/>
          </p:nvPr>
        </p:nvSpPr>
        <p:spPr/>
        <p:txBody>
          <a:bodyPr/>
          <a:lstStyle/>
          <a:p>
            <a:fld id="{06E1A12F-43E6-4386-99A1-9801DE5DE132}" type="slidenum">
              <a:rPr lang="en-GB" smtClean="0"/>
              <a:pPr/>
              <a:t>12</a:t>
            </a:fld>
            <a:endParaRPr lang="en-GB" dirty="0"/>
          </a:p>
        </p:txBody>
      </p:sp>
      <p:grpSp>
        <p:nvGrpSpPr>
          <p:cNvPr id="77" name="Group 76">
            <a:extLst>
              <a:ext uri="{FF2B5EF4-FFF2-40B4-BE49-F238E27FC236}">
                <a16:creationId xmlns:a16="http://schemas.microsoft.com/office/drawing/2014/main" id="{AD7FBDFB-9566-83B8-CF1E-1B7CE62CE54E}"/>
              </a:ext>
            </a:extLst>
          </p:cNvPr>
          <p:cNvGrpSpPr/>
          <p:nvPr/>
        </p:nvGrpSpPr>
        <p:grpSpPr>
          <a:xfrm>
            <a:off x="795882" y="957150"/>
            <a:ext cx="10203712" cy="5751625"/>
            <a:chOff x="839426" y="450166"/>
            <a:chExt cx="10203712" cy="5751625"/>
          </a:xfrm>
        </p:grpSpPr>
        <p:grpSp>
          <p:nvGrpSpPr>
            <p:cNvPr id="76" name="Group 75">
              <a:extLst>
                <a:ext uri="{FF2B5EF4-FFF2-40B4-BE49-F238E27FC236}">
                  <a16:creationId xmlns:a16="http://schemas.microsoft.com/office/drawing/2014/main" id="{01CD152A-FD6C-8AD5-0E45-B2832FD4CD39}"/>
                </a:ext>
              </a:extLst>
            </p:cNvPr>
            <p:cNvGrpSpPr/>
            <p:nvPr/>
          </p:nvGrpSpPr>
          <p:grpSpPr>
            <a:xfrm>
              <a:off x="839426" y="450166"/>
              <a:ext cx="10203712" cy="5751625"/>
              <a:chOff x="839426" y="450166"/>
              <a:chExt cx="10203712" cy="5751625"/>
            </a:xfrm>
          </p:grpSpPr>
          <p:sp>
            <p:nvSpPr>
              <p:cNvPr id="74" name="Rounded Rectangle 73">
                <a:extLst>
                  <a:ext uri="{FF2B5EF4-FFF2-40B4-BE49-F238E27FC236}">
                    <a16:creationId xmlns:a16="http://schemas.microsoft.com/office/drawing/2014/main" id="{73496DC9-9750-22E8-C135-55364EBABC54}"/>
                  </a:ext>
                </a:extLst>
              </p:cNvPr>
              <p:cNvSpPr/>
              <p:nvPr/>
            </p:nvSpPr>
            <p:spPr>
              <a:xfrm>
                <a:off x="6352890" y="450166"/>
                <a:ext cx="2150385" cy="2330074"/>
              </a:xfrm>
              <a:prstGeom prst="roundRect">
                <a:avLst/>
              </a:prstGeom>
              <a:solidFill>
                <a:schemeClr val="accent1">
                  <a:alpha val="122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nvGrpSpPr>
              <p:cNvPr id="73" name="Group 72">
                <a:extLst>
                  <a:ext uri="{FF2B5EF4-FFF2-40B4-BE49-F238E27FC236}">
                    <a16:creationId xmlns:a16="http://schemas.microsoft.com/office/drawing/2014/main" id="{5BBFE274-F355-5B91-0E1E-88E6A07614B8}"/>
                  </a:ext>
                </a:extLst>
              </p:cNvPr>
              <p:cNvGrpSpPr/>
              <p:nvPr/>
            </p:nvGrpSpPr>
            <p:grpSpPr>
              <a:xfrm>
                <a:off x="839426" y="596156"/>
                <a:ext cx="10203712" cy="5605635"/>
                <a:chOff x="1022306" y="955503"/>
                <a:chExt cx="10203712" cy="5605635"/>
              </a:xfrm>
            </p:grpSpPr>
            <p:sp>
              <p:nvSpPr>
                <p:cNvPr id="9" name="TextBox 8">
                  <a:extLst>
                    <a:ext uri="{FF2B5EF4-FFF2-40B4-BE49-F238E27FC236}">
                      <a16:creationId xmlns:a16="http://schemas.microsoft.com/office/drawing/2014/main" id="{77272498-A2D8-D7E2-DE01-FBD62C18D833}"/>
                    </a:ext>
                  </a:extLst>
                </p:cNvPr>
                <p:cNvSpPr txBox="1"/>
                <p:nvPr/>
              </p:nvSpPr>
              <p:spPr>
                <a:xfrm>
                  <a:off x="1022306" y="2352767"/>
                  <a:ext cx="1959418" cy="461665"/>
                </a:xfrm>
                <a:prstGeom prst="rect">
                  <a:avLst/>
                </a:prstGeom>
                <a:noFill/>
              </p:spPr>
              <p:txBody>
                <a:bodyPr wrap="square" rtlCol="0">
                  <a:spAutoFit/>
                </a:bodyPr>
                <a:lstStyle/>
                <a:p>
                  <a:pPr algn="ctr"/>
                  <a:r>
                    <a:rPr lang="en-BE" sz="1200" dirty="0"/>
                    <a:t>User friendly Interface (UI) - Chatbot</a:t>
                  </a:r>
                </a:p>
              </p:txBody>
            </p:sp>
            <p:grpSp>
              <p:nvGrpSpPr>
                <p:cNvPr id="72" name="Group 71">
                  <a:extLst>
                    <a:ext uri="{FF2B5EF4-FFF2-40B4-BE49-F238E27FC236}">
                      <a16:creationId xmlns:a16="http://schemas.microsoft.com/office/drawing/2014/main" id="{9042DD63-51EA-A1E4-D599-7F8025B7D76F}"/>
                    </a:ext>
                  </a:extLst>
                </p:cNvPr>
                <p:cNvGrpSpPr/>
                <p:nvPr/>
              </p:nvGrpSpPr>
              <p:grpSpPr>
                <a:xfrm>
                  <a:off x="1639780" y="955503"/>
                  <a:ext cx="9586238" cy="5605635"/>
                  <a:chOff x="1639780" y="955503"/>
                  <a:chExt cx="9586238" cy="5605635"/>
                </a:xfrm>
              </p:grpSpPr>
              <p:sp>
                <p:nvSpPr>
                  <p:cNvPr id="25" name="TextBox 24">
                    <a:extLst>
                      <a:ext uri="{FF2B5EF4-FFF2-40B4-BE49-F238E27FC236}">
                        <a16:creationId xmlns:a16="http://schemas.microsoft.com/office/drawing/2014/main" id="{E2942004-59E7-5692-E84F-66DB41BEC8BB}"/>
                      </a:ext>
                    </a:extLst>
                  </p:cNvPr>
                  <p:cNvSpPr txBox="1"/>
                  <p:nvPr/>
                </p:nvSpPr>
                <p:spPr>
                  <a:xfrm>
                    <a:off x="6551670" y="955503"/>
                    <a:ext cx="2150384" cy="1015663"/>
                  </a:xfrm>
                  <a:prstGeom prst="rect">
                    <a:avLst/>
                  </a:prstGeom>
                  <a:noFill/>
                </p:spPr>
                <p:txBody>
                  <a:bodyPr wrap="square" rtlCol="0">
                    <a:spAutoFit/>
                  </a:bodyPr>
                  <a:lstStyle/>
                  <a:p>
                    <a:pPr algn="ctr"/>
                    <a:r>
                      <a:rPr lang="en-BE" sz="1200" b="1" dirty="0"/>
                      <a:t>Retreiver AI agent </a:t>
                    </a:r>
                    <a:r>
                      <a:rPr lang="en-BE" sz="1200" dirty="0"/>
                      <a:t>obtains text from the KB which is deemed relevant for the question </a:t>
                    </a:r>
                    <a:br>
                      <a:rPr lang="en-BE" sz="1200" dirty="0"/>
                    </a:br>
                    <a:r>
                      <a:rPr lang="en-BE" sz="1200" dirty="0"/>
                      <a:t>(</a:t>
                    </a:r>
                    <a:r>
                      <a:rPr lang="en-BE" sz="1200" b="1" dirty="0"/>
                      <a:t>context aware, multilingual, multimodal …</a:t>
                    </a:r>
                    <a:r>
                      <a:rPr lang="en-BE" sz="1200" dirty="0"/>
                      <a:t>) </a:t>
                    </a:r>
                  </a:p>
                </p:txBody>
              </p:sp>
              <p:grpSp>
                <p:nvGrpSpPr>
                  <p:cNvPr id="71" name="Group 70">
                    <a:extLst>
                      <a:ext uri="{FF2B5EF4-FFF2-40B4-BE49-F238E27FC236}">
                        <a16:creationId xmlns:a16="http://schemas.microsoft.com/office/drawing/2014/main" id="{95EA0441-99C1-11BD-6CE2-86C24BA0EED0}"/>
                      </a:ext>
                    </a:extLst>
                  </p:cNvPr>
                  <p:cNvGrpSpPr/>
                  <p:nvPr/>
                </p:nvGrpSpPr>
                <p:grpSpPr>
                  <a:xfrm>
                    <a:off x="1639780" y="1330615"/>
                    <a:ext cx="9586238" cy="5230523"/>
                    <a:chOff x="1639780" y="1330615"/>
                    <a:chExt cx="9586238" cy="5230523"/>
                  </a:xfrm>
                </p:grpSpPr>
                <p:pic>
                  <p:nvPicPr>
                    <p:cNvPr id="8" name="Picture 7">
                      <a:extLst>
                        <a:ext uri="{FF2B5EF4-FFF2-40B4-BE49-F238E27FC236}">
                          <a16:creationId xmlns:a16="http://schemas.microsoft.com/office/drawing/2014/main" id="{EC22F455-E46D-7FFA-D790-F77CE2D75AB4}"/>
                        </a:ext>
                      </a:extLst>
                    </p:cNvPr>
                    <p:cNvPicPr>
                      <a:picLocks noChangeAspect="1"/>
                    </p:cNvPicPr>
                    <p:nvPr/>
                  </p:nvPicPr>
                  <p:blipFill>
                    <a:blip r:embed="rId3"/>
                    <a:stretch>
                      <a:fillRect/>
                    </a:stretch>
                  </p:blipFill>
                  <p:spPr>
                    <a:xfrm>
                      <a:off x="1639780" y="2991338"/>
                      <a:ext cx="1084355" cy="875323"/>
                    </a:xfrm>
                    <a:prstGeom prst="rect">
                      <a:avLst/>
                    </a:prstGeom>
                  </p:spPr>
                </p:pic>
                <p:pic>
                  <p:nvPicPr>
                    <p:cNvPr id="10" name="Picture 9">
                      <a:extLst>
                        <a:ext uri="{FF2B5EF4-FFF2-40B4-BE49-F238E27FC236}">
                          <a16:creationId xmlns:a16="http://schemas.microsoft.com/office/drawing/2014/main" id="{A80D1C0E-97B0-E416-D087-2DD0B3E1551B}"/>
                        </a:ext>
                      </a:extLst>
                    </p:cNvPr>
                    <p:cNvPicPr>
                      <a:picLocks noChangeAspect="1"/>
                    </p:cNvPicPr>
                    <p:nvPr/>
                  </p:nvPicPr>
                  <p:blipFill>
                    <a:blip r:embed="rId4"/>
                    <a:stretch>
                      <a:fillRect/>
                    </a:stretch>
                  </p:blipFill>
                  <p:spPr>
                    <a:xfrm>
                      <a:off x="3751696" y="3726171"/>
                      <a:ext cx="779361" cy="845130"/>
                    </a:xfrm>
                    <a:prstGeom prst="rect">
                      <a:avLst/>
                    </a:prstGeom>
                  </p:spPr>
                </p:pic>
                <p:sp>
                  <p:nvSpPr>
                    <p:cNvPr id="11" name="TextBox 10">
                      <a:extLst>
                        <a:ext uri="{FF2B5EF4-FFF2-40B4-BE49-F238E27FC236}">
                          <a16:creationId xmlns:a16="http://schemas.microsoft.com/office/drawing/2014/main" id="{EC4511DE-6C74-93CE-A238-E3E3E74A171B}"/>
                        </a:ext>
                      </a:extLst>
                    </p:cNvPr>
                    <p:cNvSpPr txBox="1"/>
                    <p:nvPr/>
                  </p:nvSpPr>
                  <p:spPr>
                    <a:xfrm>
                      <a:off x="2938868" y="4610358"/>
                      <a:ext cx="3229778" cy="461665"/>
                    </a:xfrm>
                    <a:prstGeom prst="rect">
                      <a:avLst/>
                    </a:prstGeom>
                    <a:noFill/>
                  </p:spPr>
                  <p:txBody>
                    <a:bodyPr wrap="square" rtlCol="0">
                      <a:spAutoFit/>
                    </a:bodyPr>
                    <a:lstStyle/>
                    <a:p>
                      <a:pPr algn="ctr"/>
                      <a:r>
                        <a:rPr lang="en-BE" sz="1200" dirty="0"/>
                        <a:t>UI allows domain experts to input clarifications and corrections so the chatbot can “learn”</a:t>
                      </a:r>
                    </a:p>
                  </p:txBody>
                </p:sp>
                <p:cxnSp>
                  <p:nvCxnSpPr>
                    <p:cNvPr id="13" name="Elbow Connector 12">
                      <a:extLst>
                        <a:ext uri="{FF2B5EF4-FFF2-40B4-BE49-F238E27FC236}">
                          <a16:creationId xmlns:a16="http://schemas.microsoft.com/office/drawing/2014/main" id="{BDEB313C-601C-697D-D1B3-7829DB2676FE}"/>
                        </a:ext>
                      </a:extLst>
                    </p:cNvPr>
                    <p:cNvCxnSpPr/>
                    <p:nvPr/>
                  </p:nvCxnSpPr>
                  <p:spPr>
                    <a:xfrm>
                      <a:off x="2852518" y="3596121"/>
                      <a:ext cx="745588" cy="66469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755846A-F39C-A959-6E10-2FF716F65F44}"/>
                        </a:ext>
                      </a:extLst>
                    </p:cNvPr>
                    <p:cNvCxnSpPr>
                      <a:cxnSpLocks/>
                    </p:cNvCxnSpPr>
                    <p:nvPr/>
                  </p:nvCxnSpPr>
                  <p:spPr>
                    <a:xfrm flipV="1">
                      <a:off x="2852518" y="2536935"/>
                      <a:ext cx="1080653" cy="70537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5BA7FE3-5AAD-9DF0-A42F-C24A260F881F}"/>
                        </a:ext>
                      </a:extLst>
                    </p:cNvPr>
                    <p:cNvSpPr txBox="1"/>
                    <p:nvPr/>
                  </p:nvSpPr>
                  <p:spPr>
                    <a:xfrm>
                      <a:off x="3751696" y="1797219"/>
                      <a:ext cx="745588" cy="1446550"/>
                    </a:xfrm>
                    <a:prstGeom prst="rect">
                      <a:avLst/>
                    </a:prstGeom>
                    <a:noFill/>
                  </p:spPr>
                  <p:txBody>
                    <a:bodyPr wrap="square" rtlCol="0">
                      <a:spAutoFit/>
                    </a:bodyPr>
                    <a:lstStyle/>
                    <a:p>
                      <a:r>
                        <a:rPr lang="en-BE" sz="8800" dirty="0">
                          <a:solidFill>
                            <a:schemeClr val="accent1">
                              <a:lumMod val="75000"/>
                            </a:schemeClr>
                          </a:solidFill>
                        </a:rPr>
                        <a:t>?</a:t>
                      </a:r>
                    </a:p>
                  </p:txBody>
                </p:sp>
                <p:sp>
                  <p:nvSpPr>
                    <p:cNvPr id="17" name="TextBox 16">
                      <a:extLst>
                        <a:ext uri="{FF2B5EF4-FFF2-40B4-BE49-F238E27FC236}">
                          <a16:creationId xmlns:a16="http://schemas.microsoft.com/office/drawing/2014/main" id="{66694157-A6D2-258D-DD24-E83480F476EA}"/>
                        </a:ext>
                      </a:extLst>
                    </p:cNvPr>
                    <p:cNvSpPr txBox="1"/>
                    <p:nvPr/>
                  </p:nvSpPr>
                  <p:spPr>
                    <a:xfrm>
                      <a:off x="3161666" y="1464296"/>
                      <a:ext cx="1959418" cy="461665"/>
                    </a:xfrm>
                    <a:prstGeom prst="rect">
                      <a:avLst/>
                    </a:prstGeom>
                    <a:noFill/>
                  </p:spPr>
                  <p:txBody>
                    <a:bodyPr wrap="square" rtlCol="0">
                      <a:spAutoFit/>
                    </a:bodyPr>
                    <a:lstStyle/>
                    <a:p>
                      <a:pPr algn="ctr"/>
                      <a:r>
                        <a:rPr lang="en-BE" sz="1200" dirty="0"/>
                        <a:t>Call agents ask questions via a chatbot</a:t>
                      </a:r>
                    </a:p>
                  </p:txBody>
                </p:sp>
                <p:pic>
                  <p:nvPicPr>
                    <p:cNvPr id="18" name="Picture 17">
                      <a:extLst>
                        <a:ext uri="{FF2B5EF4-FFF2-40B4-BE49-F238E27FC236}">
                          <a16:creationId xmlns:a16="http://schemas.microsoft.com/office/drawing/2014/main" id="{743A8E28-54BC-F26F-EBF0-2753C131B8FB}"/>
                        </a:ext>
                      </a:extLst>
                    </p:cNvPr>
                    <p:cNvPicPr>
                      <a:picLocks noChangeAspect="1"/>
                    </p:cNvPicPr>
                    <p:nvPr/>
                  </p:nvPicPr>
                  <p:blipFill>
                    <a:blip r:embed="rId5"/>
                    <a:stretch>
                      <a:fillRect/>
                    </a:stretch>
                  </p:blipFill>
                  <p:spPr>
                    <a:xfrm>
                      <a:off x="7118768" y="3625798"/>
                      <a:ext cx="1084354" cy="1093544"/>
                    </a:xfrm>
                    <a:prstGeom prst="rect">
                      <a:avLst/>
                    </a:prstGeom>
                  </p:spPr>
                </p:pic>
                <p:cxnSp>
                  <p:nvCxnSpPr>
                    <p:cNvPr id="20" name="Straight Arrow Connector 19">
                      <a:extLst>
                        <a:ext uri="{FF2B5EF4-FFF2-40B4-BE49-F238E27FC236}">
                          <a16:creationId xmlns:a16="http://schemas.microsoft.com/office/drawing/2014/main" id="{58714BAC-2980-E7E6-A871-37992AFD5359}"/>
                        </a:ext>
                      </a:extLst>
                    </p:cNvPr>
                    <p:cNvCxnSpPr>
                      <a:cxnSpLocks/>
                    </p:cNvCxnSpPr>
                    <p:nvPr/>
                  </p:nvCxnSpPr>
                  <p:spPr>
                    <a:xfrm>
                      <a:off x="4497284" y="4260820"/>
                      <a:ext cx="253656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B93DEAA-8AF4-7A3C-0604-A9114C1FD714}"/>
                        </a:ext>
                      </a:extLst>
                    </p:cNvPr>
                    <p:cNvSpPr txBox="1"/>
                    <p:nvPr/>
                  </p:nvSpPr>
                  <p:spPr>
                    <a:xfrm>
                      <a:off x="4951993" y="4029987"/>
                      <a:ext cx="1517536" cy="461665"/>
                    </a:xfrm>
                    <a:prstGeom prst="rect">
                      <a:avLst/>
                    </a:prstGeom>
                    <a:solidFill>
                      <a:schemeClr val="bg1"/>
                    </a:solidFill>
                  </p:spPr>
                  <p:txBody>
                    <a:bodyPr wrap="square" rtlCol="0">
                      <a:spAutoFit/>
                    </a:bodyPr>
                    <a:lstStyle/>
                    <a:p>
                      <a:pPr algn="ctr"/>
                      <a:r>
                        <a:rPr lang="en-BE" sz="1200" dirty="0"/>
                        <a:t>Clarifications are injected into the KB</a:t>
                      </a:r>
                    </a:p>
                  </p:txBody>
                </p:sp>
                <p:pic>
                  <p:nvPicPr>
                    <p:cNvPr id="23" name="Picture 22">
                      <a:extLst>
                        <a:ext uri="{FF2B5EF4-FFF2-40B4-BE49-F238E27FC236}">
                          <a16:creationId xmlns:a16="http://schemas.microsoft.com/office/drawing/2014/main" id="{592A776F-0CF8-C821-FD4D-242B59309708}"/>
                        </a:ext>
                      </a:extLst>
                    </p:cNvPr>
                    <p:cNvPicPr>
                      <a:picLocks noChangeAspect="1"/>
                    </p:cNvPicPr>
                    <p:nvPr/>
                  </p:nvPicPr>
                  <p:blipFill>
                    <a:blip r:embed="rId6"/>
                    <a:stretch>
                      <a:fillRect/>
                    </a:stretch>
                  </p:blipFill>
                  <p:spPr>
                    <a:xfrm>
                      <a:off x="7033846" y="2027832"/>
                      <a:ext cx="1112753" cy="845129"/>
                    </a:xfrm>
                    <a:prstGeom prst="rect">
                      <a:avLst/>
                    </a:prstGeom>
                  </p:spPr>
                </p:pic>
                <p:cxnSp>
                  <p:nvCxnSpPr>
                    <p:cNvPr id="24" name="Straight Arrow Connector 23">
                      <a:extLst>
                        <a:ext uri="{FF2B5EF4-FFF2-40B4-BE49-F238E27FC236}">
                          <a16:creationId xmlns:a16="http://schemas.microsoft.com/office/drawing/2014/main" id="{E32676CA-CBEC-2A74-C2FE-308FB1ACBB05}"/>
                        </a:ext>
                      </a:extLst>
                    </p:cNvPr>
                    <p:cNvCxnSpPr>
                      <a:cxnSpLocks/>
                    </p:cNvCxnSpPr>
                    <p:nvPr/>
                  </p:nvCxnSpPr>
                  <p:spPr>
                    <a:xfrm>
                      <a:off x="4361571" y="2527418"/>
                      <a:ext cx="24020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A54ED355-DE00-3487-6705-503CBDFF104C}"/>
                        </a:ext>
                      </a:extLst>
                    </p:cNvPr>
                    <p:cNvCxnSpPr>
                      <a:cxnSpLocks/>
                    </p:cNvCxnSpPr>
                    <p:nvPr/>
                  </p:nvCxnSpPr>
                  <p:spPr>
                    <a:xfrm rot="16200000" flipH="1">
                      <a:off x="6443156" y="728307"/>
                      <a:ext cx="185230" cy="482256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58561A6-B103-4A3B-CCB2-3DD4D84440AC}"/>
                        </a:ext>
                      </a:extLst>
                    </p:cNvPr>
                    <p:cNvPicPr>
                      <a:picLocks noChangeAspect="1"/>
                    </p:cNvPicPr>
                    <p:nvPr/>
                  </p:nvPicPr>
                  <p:blipFill>
                    <a:blip r:embed="rId7"/>
                    <a:stretch>
                      <a:fillRect/>
                    </a:stretch>
                  </p:blipFill>
                  <p:spPr>
                    <a:xfrm>
                      <a:off x="7377889" y="5650866"/>
                      <a:ext cx="702071" cy="910272"/>
                    </a:xfrm>
                    <a:prstGeom prst="rect">
                      <a:avLst/>
                    </a:prstGeom>
                  </p:spPr>
                </p:pic>
                <p:cxnSp>
                  <p:nvCxnSpPr>
                    <p:cNvPr id="30" name="Straight Arrow Connector 29">
                      <a:extLst>
                        <a:ext uri="{FF2B5EF4-FFF2-40B4-BE49-F238E27FC236}">
                          <a16:creationId xmlns:a16="http://schemas.microsoft.com/office/drawing/2014/main" id="{9A148E6B-04B3-18A9-7714-D276A7F42C94}"/>
                        </a:ext>
                      </a:extLst>
                    </p:cNvPr>
                    <p:cNvCxnSpPr>
                      <a:cxnSpLocks/>
                    </p:cNvCxnSpPr>
                    <p:nvPr/>
                  </p:nvCxnSpPr>
                  <p:spPr>
                    <a:xfrm flipV="1">
                      <a:off x="7660945" y="4844860"/>
                      <a:ext cx="0" cy="7386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CB3AD9A-8CBA-E059-AF8A-938342709FFE}"/>
                        </a:ext>
                      </a:extLst>
                    </p:cNvPr>
                    <p:cNvSpPr txBox="1"/>
                    <p:nvPr/>
                  </p:nvSpPr>
                  <p:spPr>
                    <a:xfrm>
                      <a:off x="8079960" y="5644337"/>
                      <a:ext cx="2068896" cy="461665"/>
                    </a:xfrm>
                    <a:prstGeom prst="rect">
                      <a:avLst/>
                    </a:prstGeom>
                    <a:noFill/>
                  </p:spPr>
                  <p:txBody>
                    <a:bodyPr wrap="square" rtlCol="0">
                      <a:spAutoFit/>
                    </a:bodyPr>
                    <a:lstStyle/>
                    <a:p>
                      <a:pPr algn="ctr"/>
                      <a:r>
                        <a:rPr lang="en-BE" sz="1200" dirty="0"/>
                        <a:t>Textual documents are uploaded into the KB </a:t>
                      </a:r>
                    </a:p>
                  </p:txBody>
                </p:sp>
                <p:cxnSp>
                  <p:nvCxnSpPr>
                    <p:cNvPr id="34" name="Straight Arrow Connector 33">
                      <a:extLst>
                        <a:ext uri="{FF2B5EF4-FFF2-40B4-BE49-F238E27FC236}">
                          <a16:creationId xmlns:a16="http://schemas.microsoft.com/office/drawing/2014/main" id="{573CC734-CB4B-1668-362D-5C03A47D9BD0}"/>
                        </a:ext>
                      </a:extLst>
                    </p:cNvPr>
                    <p:cNvCxnSpPr>
                      <a:cxnSpLocks/>
                    </p:cNvCxnSpPr>
                    <p:nvPr/>
                  </p:nvCxnSpPr>
                  <p:spPr>
                    <a:xfrm flipV="1">
                      <a:off x="7626862" y="2814432"/>
                      <a:ext cx="0" cy="7248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041092E-D444-5A16-845B-C4B0DE694AB4}"/>
                        </a:ext>
                      </a:extLst>
                    </p:cNvPr>
                    <p:cNvCxnSpPr>
                      <a:cxnSpLocks/>
                    </p:cNvCxnSpPr>
                    <p:nvPr/>
                  </p:nvCxnSpPr>
                  <p:spPr>
                    <a:xfrm>
                      <a:off x="8203122" y="2508211"/>
                      <a:ext cx="7439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A8AFA84-9F10-CFB6-204B-56E47C9A5C0D}"/>
                        </a:ext>
                      </a:extLst>
                    </p:cNvPr>
                    <p:cNvSpPr txBox="1"/>
                    <p:nvPr/>
                  </p:nvSpPr>
                  <p:spPr>
                    <a:xfrm>
                      <a:off x="6703987" y="5061919"/>
                      <a:ext cx="2068896" cy="276999"/>
                    </a:xfrm>
                    <a:prstGeom prst="rect">
                      <a:avLst/>
                    </a:prstGeom>
                    <a:solidFill>
                      <a:schemeClr val="bg1"/>
                    </a:solidFill>
                  </p:spPr>
                  <p:txBody>
                    <a:bodyPr wrap="square" rtlCol="0">
                      <a:spAutoFit/>
                    </a:bodyPr>
                    <a:lstStyle/>
                    <a:p>
                      <a:pPr algn="ctr"/>
                      <a:r>
                        <a:rPr lang="en-BE" sz="1200" dirty="0"/>
                        <a:t>LLM encodes the documents</a:t>
                      </a:r>
                    </a:p>
                  </p:txBody>
                </p:sp>
                <p:pic>
                  <p:nvPicPr>
                    <p:cNvPr id="41" name="Picture 40">
                      <a:extLst>
                        <a:ext uri="{FF2B5EF4-FFF2-40B4-BE49-F238E27FC236}">
                          <a16:creationId xmlns:a16="http://schemas.microsoft.com/office/drawing/2014/main" id="{39F55C24-476E-7C76-965B-E3CC02C6FAB6}"/>
                        </a:ext>
                      </a:extLst>
                    </p:cNvPr>
                    <p:cNvPicPr>
                      <a:picLocks noChangeAspect="1"/>
                    </p:cNvPicPr>
                    <p:nvPr/>
                  </p:nvPicPr>
                  <p:blipFill>
                    <a:blip r:embed="rId8"/>
                    <a:stretch>
                      <a:fillRect/>
                    </a:stretch>
                  </p:blipFill>
                  <p:spPr>
                    <a:xfrm>
                      <a:off x="9084615" y="2352767"/>
                      <a:ext cx="1406764" cy="1084381"/>
                    </a:xfrm>
                    <a:prstGeom prst="rect">
                      <a:avLst/>
                    </a:prstGeom>
                  </p:spPr>
                </p:pic>
                <p:sp>
                  <p:nvSpPr>
                    <p:cNvPr id="42" name="TextBox 41">
                      <a:extLst>
                        <a:ext uri="{FF2B5EF4-FFF2-40B4-BE49-F238E27FC236}">
                          <a16:creationId xmlns:a16="http://schemas.microsoft.com/office/drawing/2014/main" id="{41060C20-DD28-BF32-F9C9-F90551B4B254}"/>
                        </a:ext>
                      </a:extLst>
                    </p:cNvPr>
                    <p:cNvSpPr txBox="1"/>
                    <p:nvPr/>
                  </p:nvSpPr>
                  <p:spPr>
                    <a:xfrm>
                      <a:off x="8203122" y="4006232"/>
                      <a:ext cx="1686466" cy="276999"/>
                    </a:xfrm>
                    <a:prstGeom prst="rect">
                      <a:avLst/>
                    </a:prstGeom>
                    <a:noFill/>
                  </p:spPr>
                  <p:txBody>
                    <a:bodyPr wrap="square" rtlCol="0">
                      <a:spAutoFit/>
                    </a:bodyPr>
                    <a:lstStyle/>
                    <a:p>
                      <a:pPr algn="ctr"/>
                      <a:r>
                        <a:rPr lang="en-BE" sz="1200" dirty="0"/>
                        <a:t>Knowledge Base (KB)</a:t>
                      </a:r>
                    </a:p>
                  </p:txBody>
                </p:sp>
                <p:sp>
                  <p:nvSpPr>
                    <p:cNvPr id="43" name="TextBox 42">
                      <a:extLst>
                        <a:ext uri="{FF2B5EF4-FFF2-40B4-BE49-F238E27FC236}">
                          <a16:creationId xmlns:a16="http://schemas.microsoft.com/office/drawing/2014/main" id="{E5B2CDA6-1D02-65AD-8CF7-7BCE26434617}"/>
                        </a:ext>
                      </a:extLst>
                    </p:cNvPr>
                    <p:cNvSpPr txBox="1"/>
                    <p:nvPr/>
                  </p:nvSpPr>
                  <p:spPr>
                    <a:xfrm>
                      <a:off x="8970185" y="1330615"/>
                      <a:ext cx="1959418" cy="1015663"/>
                    </a:xfrm>
                    <a:prstGeom prst="rect">
                      <a:avLst/>
                    </a:prstGeom>
                    <a:noFill/>
                  </p:spPr>
                  <p:txBody>
                    <a:bodyPr wrap="square" rtlCol="0">
                      <a:spAutoFit/>
                    </a:bodyPr>
                    <a:lstStyle/>
                    <a:p>
                      <a:pPr algn="ctr"/>
                      <a:r>
                        <a:rPr lang="en-BE" sz="1200" dirty="0"/>
                        <a:t>LLM formulates an answer from the retreived text and the original question (i.e. given the knowledge base, answer the question)</a:t>
                      </a:r>
                    </a:p>
                  </p:txBody>
                </p:sp>
                <p:grpSp>
                  <p:nvGrpSpPr>
                    <p:cNvPr id="67" name="Group 66">
                      <a:extLst>
                        <a:ext uri="{FF2B5EF4-FFF2-40B4-BE49-F238E27FC236}">
                          <a16:creationId xmlns:a16="http://schemas.microsoft.com/office/drawing/2014/main" id="{77FDE961-D17B-4698-DFAF-C5B2FF769A05}"/>
                        </a:ext>
                      </a:extLst>
                    </p:cNvPr>
                    <p:cNvGrpSpPr/>
                    <p:nvPr/>
                  </p:nvGrpSpPr>
                  <p:grpSpPr>
                    <a:xfrm>
                      <a:off x="2180773" y="2889622"/>
                      <a:ext cx="9045245" cy="2601569"/>
                      <a:chOff x="2180773" y="2889622"/>
                      <a:chExt cx="9045245" cy="2601569"/>
                    </a:xfrm>
                  </p:grpSpPr>
                  <p:cxnSp>
                    <p:nvCxnSpPr>
                      <p:cNvPr id="57" name="Straight Connector 56">
                        <a:extLst>
                          <a:ext uri="{FF2B5EF4-FFF2-40B4-BE49-F238E27FC236}">
                            <a16:creationId xmlns:a16="http://schemas.microsoft.com/office/drawing/2014/main" id="{9D2FDAE2-5CCC-11B4-D99E-6DB7031D4CBA}"/>
                          </a:ext>
                        </a:extLst>
                      </p:cNvPr>
                      <p:cNvCxnSpPr/>
                      <p:nvPr/>
                    </p:nvCxnSpPr>
                    <p:spPr>
                      <a:xfrm>
                        <a:off x="10663311" y="2889622"/>
                        <a:ext cx="562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5C7F9D7-F051-35EA-C1A4-3602279DC3EC}"/>
                          </a:ext>
                        </a:extLst>
                      </p:cNvPr>
                      <p:cNvCxnSpPr>
                        <a:cxnSpLocks/>
                      </p:cNvCxnSpPr>
                      <p:nvPr/>
                    </p:nvCxnSpPr>
                    <p:spPr>
                      <a:xfrm>
                        <a:off x="11226018" y="2889622"/>
                        <a:ext cx="0" cy="26015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0E134C1-1DB9-69D2-3002-EAA50B272E70}"/>
                          </a:ext>
                        </a:extLst>
                      </p:cNvPr>
                      <p:cNvCxnSpPr>
                        <a:cxnSpLocks/>
                      </p:cNvCxnSpPr>
                      <p:nvPr/>
                    </p:nvCxnSpPr>
                    <p:spPr>
                      <a:xfrm>
                        <a:off x="2181957" y="5491191"/>
                        <a:ext cx="90440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73731F8-213E-857C-DD9D-3ABC4062D7FD}"/>
                          </a:ext>
                        </a:extLst>
                      </p:cNvPr>
                      <p:cNvCxnSpPr>
                        <a:cxnSpLocks/>
                      </p:cNvCxnSpPr>
                      <p:nvPr/>
                    </p:nvCxnSpPr>
                    <p:spPr>
                      <a:xfrm flipH="1" flipV="1">
                        <a:off x="2180773" y="4043567"/>
                        <a:ext cx="318" cy="1447624"/>
                      </a:xfrm>
                      <a:prstGeom prst="line">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68" name="TextBox 67">
                      <a:extLst>
                        <a:ext uri="{FF2B5EF4-FFF2-40B4-BE49-F238E27FC236}">
                          <a16:creationId xmlns:a16="http://schemas.microsoft.com/office/drawing/2014/main" id="{B232DBCD-6815-113F-FB95-A3B41C6784B9}"/>
                        </a:ext>
                      </a:extLst>
                    </p:cNvPr>
                    <p:cNvSpPr txBox="1"/>
                    <p:nvPr/>
                  </p:nvSpPr>
                  <p:spPr>
                    <a:xfrm>
                      <a:off x="4361571" y="5307904"/>
                      <a:ext cx="1734430" cy="461665"/>
                    </a:xfrm>
                    <a:prstGeom prst="rect">
                      <a:avLst/>
                    </a:prstGeom>
                    <a:solidFill>
                      <a:schemeClr val="bg1"/>
                    </a:solidFill>
                  </p:spPr>
                  <p:txBody>
                    <a:bodyPr wrap="square" rtlCol="0">
                      <a:spAutoFit/>
                    </a:bodyPr>
                    <a:lstStyle/>
                    <a:p>
                      <a:pPr algn="ctr"/>
                      <a:r>
                        <a:rPr lang="en-BE" sz="1200" dirty="0"/>
                        <a:t>Answer is fed back to the user</a:t>
                      </a:r>
                    </a:p>
                  </p:txBody>
                </p:sp>
              </p:grpSp>
            </p:grpSp>
          </p:grpSp>
        </p:grpSp>
        <p:sp>
          <p:nvSpPr>
            <p:cNvPr id="75" name="Rounded Rectangle 74">
              <a:extLst>
                <a:ext uri="{FF2B5EF4-FFF2-40B4-BE49-F238E27FC236}">
                  <a16:creationId xmlns:a16="http://schemas.microsoft.com/office/drawing/2014/main" id="{EFA5E78A-4547-770E-C155-76A40F2A85F5}"/>
                </a:ext>
              </a:extLst>
            </p:cNvPr>
            <p:cNvSpPr/>
            <p:nvPr/>
          </p:nvSpPr>
          <p:spPr>
            <a:xfrm>
              <a:off x="2691557" y="3289083"/>
              <a:ext cx="3840014" cy="1499799"/>
            </a:xfrm>
            <a:prstGeom prst="roundRect">
              <a:avLst/>
            </a:prstGeom>
            <a:solidFill>
              <a:schemeClr val="accent1">
                <a:alpha val="122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grpSp>
      <p:sp>
        <p:nvSpPr>
          <p:cNvPr id="78" name="Rounded Rectangle 77">
            <a:extLst>
              <a:ext uri="{FF2B5EF4-FFF2-40B4-BE49-F238E27FC236}">
                <a16:creationId xmlns:a16="http://schemas.microsoft.com/office/drawing/2014/main" id="{D17C97EB-C715-7BD9-15D2-4CCCEF5ABF4F}"/>
              </a:ext>
            </a:extLst>
          </p:cNvPr>
          <p:cNvSpPr/>
          <p:nvPr/>
        </p:nvSpPr>
        <p:spPr>
          <a:xfrm flipH="1">
            <a:off x="795882" y="1141754"/>
            <a:ext cx="617474" cy="229035"/>
          </a:xfrm>
          <a:prstGeom prst="roundRect">
            <a:avLst/>
          </a:prstGeom>
          <a:solidFill>
            <a:schemeClr val="accent1">
              <a:alpha val="1220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b="1"/>
          </a:p>
        </p:txBody>
      </p:sp>
      <p:sp>
        <p:nvSpPr>
          <p:cNvPr id="79" name="TextBox 78">
            <a:extLst>
              <a:ext uri="{FF2B5EF4-FFF2-40B4-BE49-F238E27FC236}">
                <a16:creationId xmlns:a16="http://schemas.microsoft.com/office/drawing/2014/main" id="{224F5627-949A-B822-5BDE-724E20A67409}"/>
              </a:ext>
            </a:extLst>
          </p:cNvPr>
          <p:cNvSpPr txBox="1"/>
          <p:nvPr/>
        </p:nvSpPr>
        <p:spPr>
          <a:xfrm>
            <a:off x="1457670" y="1071605"/>
            <a:ext cx="2509548" cy="369332"/>
          </a:xfrm>
          <a:prstGeom prst="rect">
            <a:avLst/>
          </a:prstGeom>
          <a:noFill/>
        </p:spPr>
        <p:txBody>
          <a:bodyPr wrap="square" rtlCol="0">
            <a:spAutoFit/>
          </a:bodyPr>
          <a:lstStyle/>
          <a:p>
            <a:r>
              <a:rPr lang="en-BE" b="1" dirty="0"/>
              <a:t>Non standard features</a:t>
            </a:r>
          </a:p>
        </p:txBody>
      </p:sp>
    </p:spTree>
    <p:extLst>
      <p:ext uri="{BB962C8B-B14F-4D97-AF65-F5344CB8AC3E}">
        <p14:creationId xmlns:p14="http://schemas.microsoft.com/office/powerpoint/2010/main" val="114371298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21000" b="-21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313" y="296862"/>
            <a:ext cx="10442575" cy="569913"/>
          </a:xfrm>
        </p:spPr>
        <p:txBody>
          <a:bodyPr/>
          <a:lstStyle/>
          <a:p>
            <a:r>
              <a:rPr lang="fr-BE" dirty="0" err="1"/>
              <a:t>TourAssist</a:t>
            </a:r>
            <a:r>
              <a:rPr lang="fr-BE" dirty="0"/>
              <a:t>: Adoption of the </a:t>
            </a:r>
            <a:r>
              <a:rPr lang="fr-BE" dirty="0" err="1"/>
              <a:t>tool</a:t>
            </a:r>
            <a:endParaRPr lang="fr-BE" dirty="0"/>
          </a:p>
        </p:txBody>
      </p:sp>
      <p:sp>
        <p:nvSpPr>
          <p:cNvPr id="4" name="Slide Number Placeholder 3"/>
          <p:cNvSpPr>
            <a:spLocks noGrp="1"/>
          </p:cNvSpPr>
          <p:nvPr>
            <p:ph type="sldNum" sz="quarter" idx="4"/>
          </p:nvPr>
        </p:nvSpPr>
        <p:spPr/>
        <p:txBody>
          <a:bodyPr/>
          <a:lstStyle/>
          <a:p>
            <a:fld id="{06E1A12F-43E6-4386-99A1-9801DE5DE132}" type="slidenum">
              <a:rPr lang="en-GB" smtClean="0"/>
              <a:pPr/>
              <a:t>13</a:t>
            </a:fld>
            <a:endParaRPr lang="en-GB"/>
          </a:p>
        </p:txBody>
      </p:sp>
    </p:spTree>
    <p:extLst>
      <p:ext uri="{BB962C8B-B14F-4D97-AF65-F5344CB8AC3E}">
        <p14:creationId xmlns:p14="http://schemas.microsoft.com/office/powerpoint/2010/main" val="264099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885AA-B483-58FC-BE47-D23ECEB99BD2}"/>
              </a:ext>
            </a:extLst>
          </p:cNvPr>
          <p:cNvSpPr>
            <a:spLocks noGrp="1"/>
          </p:cNvSpPr>
          <p:nvPr>
            <p:ph type="body" sz="quarter" idx="10"/>
          </p:nvPr>
        </p:nvSpPr>
        <p:spPr/>
        <p:txBody>
          <a:bodyPr/>
          <a:lstStyle/>
          <a:p>
            <a:r>
              <a:rPr lang="en-BE" dirty="0"/>
              <a:t>TourAssist: Human evaluation remains the golden standard in chatbot evaluation</a:t>
            </a:r>
          </a:p>
        </p:txBody>
      </p:sp>
      <p:sp>
        <p:nvSpPr>
          <p:cNvPr id="3" name="Text Placeholder 2">
            <a:extLst>
              <a:ext uri="{FF2B5EF4-FFF2-40B4-BE49-F238E27FC236}">
                <a16:creationId xmlns:a16="http://schemas.microsoft.com/office/drawing/2014/main" id="{271DDA24-4DC5-74E7-395F-8DB12E82BEDD}"/>
              </a:ext>
            </a:extLst>
          </p:cNvPr>
          <p:cNvSpPr>
            <a:spLocks noGrp="1"/>
          </p:cNvSpPr>
          <p:nvPr>
            <p:ph type="body" sz="quarter" idx="11"/>
          </p:nvPr>
        </p:nvSpPr>
        <p:spPr/>
        <p:txBody>
          <a:bodyPr/>
          <a:lstStyle/>
          <a:p>
            <a:pPr marL="342900" indent="-342900">
              <a:buFont typeface="Arial" panose="020B0604020202020204" pitchFamily="34" charset="0"/>
              <a:buChar char="•"/>
            </a:pPr>
            <a:r>
              <a:rPr lang="en-BE" dirty="0"/>
              <a:t>So far we have tested 4 different approaches to information retreival and answer formulation with </a:t>
            </a:r>
            <a:r>
              <a:rPr lang="en-BE" b="1" dirty="0"/>
              <a:t>expert feedback being crucial to guide technology choices</a:t>
            </a:r>
          </a:p>
        </p:txBody>
      </p:sp>
      <p:sp>
        <p:nvSpPr>
          <p:cNvPr id="4" name="Slide Number Placeholder 3">
            <a:extLst>
              <a:ext uri="{FF2B5EF4-FFF2-40B4-BE49-F238E27FC236}">
                <a16:creationId xmlns:a16="http://schemas.microsoft.com/office/drawing/2014/main" id="{FC3476A0-D606-F6DF-75F9-F85E9CC693B7}"/>
              </a:ext>
            </a:extLst>
          </p:cNvPr>
          <p:cNvSpPr>
            <a:spLocks noGrp="1"/>
          </p:cNvSpPr>
          <p:nvPr>
            <p:ph type="sldNum" sz="quarter" idx="4"/>
          </p:nvPr>
        </p:nvSpPr>
        <p:spPr/>
        <p:txBody>
          <a:bodyPr/>
          <a:lstStyle/>
          <a:p>
            <a:fld id="{06E1A12F-43E6-4386-99A1-9801DE5DE132}" type="slidenum">
              <a:rPr lang="en-GB" smtClean="0"/>
              <a:pPr/>
              <a:t>14</a:t>
            </a:fld>
            <a:endParaRPr lang="en-GB"/>
          </a:p>
        </p:txBody>
      </p:sp>
      <p:sp>
        <p:nvSpPr>
          <p:cNvPr id="8" name="TextBox 7">
            <a:extLst>
              <a:ext uri="{FF2B5EF4-FFF2-40B4-BE49-F238E27FC236}">
                <a16:creationId xmlns:a16="http://schemas.microsoft.com/office/drawing/2014/main" id="{65735D9B-8559-FDC0-E025-3DCD317EBF24}"/>
              </a:ext>
            </a:extLst>
          </p:cNvPr>
          <p:cNvSpPr txBox="1"/>
          <p:nvPr/>
        </p:nvSpPr>
        <p:spPr>
          <a:xfrm>
            <a:off x="7926642" y="2880856"/>
            <a:ext cx="3713816" cy="2554545"/>
          </a:xfrm>
          <a:prstGeom prst="rect">
            <a:avLst/>
          </a:prstGeom>
          <a:noFill/>
        </p:spPr>
        <p:txBody>
          <a:bodyPr wrap="square" rtlCol="0">
            <a:spAutoFit/>
          </a:bodyPr>
          <a:lstStyle/>
          <a:p>
            <a:r>
              <a:rPr lang="en-BE" sz="2000" dirty="0"/>
              <a:t>Chatbot version “C”:</a:t>
            </a:r>
            <a:br>
              <a:rPr lang="en-BE" sz="2000" dirty="0"/>
            </a:br>
            <a:endParaRPr lang="en-BE" sz="2000" dirty="0"/>
          </a:p>
          <a:p>
            <a:pPr marL="457200" indent="-457200">
              <a:buFont typeface="Arial" panose="020B0604020202020204" pitchFamily="34" charset="0"/>
              <a:buChar char="•"/>
            </a:pPr>
            <a:r>
              <a:rPr lang="en-BE" sz="2000" dirty="0"/>
              <a:t>median answer grade of 5 (out of 5)</a:t>
            </a:r>
            <a:br>
              <a:rPr lang="en-BE" sz="2000" dirty="0"/>
            </a:br>
            <a:endParaRPr lang="en-BE" sz="2000" dirty="0"/>
          </a:p>
          <a:p>
            <a:pPr marL="457200" indent="-457200">
              <a:buFont typeface="Arial" panose="020B0604020202020204" pitchFamily="34" charset="0"/>
              <a:buChar char="•"/>
            </a:pPr>
            <a:r>
              <a:rPr lang="en-BE" sz="2000" b="1" dirty="0">
                <a:solidFill>
                  <a:schemeClr val="accent1">
                    <a:lumMod val="75000"/>
                  </a:schemeClr>
                </a:solidFill>
              </a:rPr>
              <a:t>30% higher quality answers compared to the first version of the chatbot</a:t>
            </a:r>
          </a:p>
        </p:txBody>
      </p:sp>
      <p:pic>
        <p:nvPicPr>
          <p:cNvPr id="1026" name="Picture 2" descr="chatbot_vers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45" y="2468494"/>
            <a:ext cx="7738897" cy="387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66988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74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74712" y="2372531"/>
            <a:ext cx="10442576" cy="1381125"/>
          </a:xfrm>
        </p:spPr>
        <p:txBody>
          <a:bodyPr>
            <a:normAutofit fontScale="85000" lnSpcReduction="10000"/>
          </a:bodyPr>
          <a:lstStyle/>
          <a:p>
            <a:r>
              <a:rPr lang="fr-BE" dirty="0"/>
              <a:t>AI </a:t>
            </a:r>
            <a:r>
              <a:rPr lang="fr-BE" dirty="0" err="1"/>
              <a:t>Powered</a:t>
            </a:r>
            <a:r>
              <a:rPr lang="fr-BE" dirty="0"/>
              <a:t> Assistant for Call Center </a:t>
            </a:r>
            <a:r>
              <a:rPr lang="fr-BE" dirty="0" err="1"/>
              <a:t>Operators</a:t>
            </a:r>
            <a:endParaRPr lang="fr-BE" dirty="0"/>
          </a:p>
          <a:p>
            <a:r>
              <a:rPr lang="fr-BE" sz="3300" b="0" dirty="0"/>
              <a:t>In collaboration </a:t>
            </a:r>
            <a:r>
              <a:rPr lang="fr-BE" sz="3300" b="0" dirty="0" err="1"/>
              <a:t>with</a:t>
            </a:r>
            <a:r>
              <a:rPr lang="fr-BE" sz="3300" b="0" dirty="0"/>
              <a:t> </a:t>
            </a:r>
            <a:r>
              <a:rPr lang="fr-BE" sz="3300" dirty="0"/>
              <a:t>B12 consulting | part of Yuma</a:t>
            </a:r>
          </a:p>
          <a:p>
            <a:endParaRPr lang="en-GB" dirty="0"/>
          </a:p>
        </p:txBody>
      </p:sp>
      <p:sp>
        <p:nvSpPr>
          <p:cNvPr id="4" name="Slide Number Placeholder 3"/>
          <p:cNvSpPr>
            <a:spLocks noGrp="1"/>
          </p:cNvSpPr>
          <p:nvPr>
            <p:ph type="sldNum" sz="quarter" idx="4"/>
          </p:nvPr>
        </p:nvSpPr>
        <p:spPr/>
        <p:txBody>
          <a:bodyPr/>
          <a:lstStyle/>
          <a:p>
            <a:fld id="{06E1A12F-43E6-4386-99A1-9801DE5DE132}" type="slidenum">
              <a:rPr lang="en-GB" smtClean="0"/>
              <a:pPr/>
              <a:t>2</a:t>
            </a:fld>
            <a:endParaRPr lang="en-GB"/>
          </a:p>
        </p:txBody>
      </p:sp>
      <p:pic>
        <p:nvPicPr>
          <p:cNvPr id="10" name="Picture 9" descr="A number on a black background&#10;&#10;Description automatically generated">
            <a:extLst>
              <a:ext uri="{FF2B5EF4-FFF2-40B4-BE49-F238E27FC236}">
                <a16:creationId xmlns:a16="http://schemas.microsoft.com/office/drawing/2014/main" id="{49140DFD-843C-BE48-5B18-BC8C20B9F628}"/>
              </a:ext>
            </a:extLst>
          </p:cNvPr>
          <p:cNvPicPr>
            <a:picLocks noChangeAspect="1"/>
          </p:cNvPicPr>
          <p:nvPr/>
        </p:nvPicPr>
        <p:blipFill>
          <a:blip r:embed="rId3"/>
          <a:stretch>
            <a:fillRect/>
          </a:stretch>
        </p:blipFill>
        <p:spPr>
          <a:xfrm>
            <a:off x="4872960" y="3589078"/>
            <a:ext cx="2594640" cy="853033"/>
          </a:xfrm>
          <a:prstGeom prst="rect">
            <a:avLst/>
          </a:prstGeom>
        </p:spPr>
      </p:pic>
    </p:spTree>
    <p:extLst>
      <p:ext uri="{BB962C8B-B14F-4D97-AF65-F5344CB8AC3E}">
        <p14:creationId xmlns:p14="http://schemas.microsoft.com/office/powerpoint/2010/main" val="69597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7488" y="174625"/>
            <a:ext cx="10442575" cy="1044575"/>
          </a:xfrm>
        </p:spPr>
        <p:txBody>
          <a:bodyPr/>
          <a:lstStyle/>
          <a:p>
            <a:r>
              <a:rPr lang="fr-BE" dirty="0"/>
              <a:t>Touring – A </a:t>
            </a:r>
            <a:r>
              <a:rPr lang="fr-BE" dirty="0" err="1"/>
              <a:t>History</a:t>
            </a:r>
            <a:endParaRPr lang="fr-BE" dirty="0"/>
          </a:p>
        </p:txBody>
      </p:sp>
      <p:sp>
        <p:nvSpPr>
          <p:cNvPr id="4" name="Slide Number Placeholder 3"/>
          <p:cNvSpPr>
            <a:spLocks noGrp="1"/>
          </p:cNvSpPr>
          <p:nvPr>
            <p:ph type="sldNum" sz="quarter" idx="4"/>
          </p:nvPr>
        </p:nvSpPr>
        <p:spPr/>
        <p:txBody>
          <a:bodyPr/>
          <a:lstStyle/>
          <a:p>
            <a:fld id="{06E1A12F-43E6-4386-99A1-9801DE5DE132}" type="slidenum">
              <a:rPr lang="en-GB" smtClean="0"/>
              <a:pPr/>
              <a:t>3</a:t>
            </a:fld>
            <a:endParaRPr lang="en-GB"/>
          </a:p>
        </p:txBody>
      </p:sp>
      <p:pic>
        <p:nvPicPr>
          <p:cNvPr id="11" name="Picture 10"/>
          <p:cNvPicPr>
            <a:picLocks noChangeAspect="1"/>
          </p:cNvPicPr>
          <p:nvPr/>
        </p:nvPicPr>
        <p:blipFill>
          <a:blip r:embed="rId2"/>
          <a:stretch>
            <a:fillRect/>
          </a:stretch>
        </p:blipFill>
        <p:spPr>
          <a:xfrm>
            <a:off x="342097" y="1193034"/>
            <a:ext cx="11507806" cy="5487166"/>
          </a:xfrm>
          <a:prstGeom prst="rect">
            <a:avLst/>
          </a:prstGeom>
        </p:spPr>
      </p:pic>
    </p:spTree>
    <p:extLst>
      <p:ext uri="{BB962C8B-B14F-4D97-AF65-F5344CB8AC3E}">
        <p14:creationId xmlns:p14="http://schemas.microsoft.com/office/powerpoint/2010/main" val="2033797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1"/>
          <p:cNvSpPr/>
          <p:nvPr/>
        </p:nvSpPr>
        <p:spPr>
          <a:xfrm>
            <a:off x="0" y="1343025"/>
            <a:ext cx="12192000" cy="3962400"/>
          </a:xfrm>
          <a:prstGeom prst="rect">
            <a:avLst/>
          </a:prstGeom>
          <a:blipFill>
            <a:blip r:embed="rId2" cstate="print"/>
            <a:stretch>
              <a:fillRect/>
            </a:stretch>
          </a:blipFill>
        </p:spPr>
        <p:txBody>
          <a:bodyPr wrap="square" lIns="0" tIns="0" rIns="0" bIns="0" rtlCol="0"/>
          <a:lstStyle/>
          <a:p>
            <a:endParaRPr/>
          </a:p>
        </p:txBody>
      </p:sp>
      <p:sp>
        <p:nvSpPr>
          <p:cNvPr id="2" name="Text Placeholder 1"/>
          <p:cNvSpPr>
            <a:spLocks noGrp="1"/>
          </p:cNvSpPr>
          <p:nvPr>
            <p:ph type="body" sz="quarter" idx="10"/>
          </p:nvPr>
        </p:nvSpPr>
        <p:spPr>
          <a:xfrm>
            <a:off x="217488" y="174625"/>
            <a:ext cx="10442575" cy="1044575"/>
          </a:xfrm>
        </p:spPr>
        <p:txBody>
          <a:bodyPr/>
          <a:lstStyle/>
          <a:p>
            <a:r>
              <a:rPr lang="fr-BE" dirty="0"/>
              <a:t>Touring – Our </a:t>
            </a:r>
            <a:r>
              <a:rPr lang="fr-BE" dirty="0" err="1"/>
              <a:t>Core</a:t>
            </a:r>
            <a:r>
              <a:rPr lang="fr-BE" dirty="0"/>
              <a:t> Business</a:t>
            </a:r>
          </a:p>
        </p:txBody>
      </p:sp>
      <p:sp>
        <p:nvSpPr>
          <p:cNvPr id="4" name="Slide Number Placeholder 3"/>
          <p:cNvSpPr>
            <a:spLocks noGrp="1"/>
          </p:cNvSpPr>
          <p:nvPr>
            <p:ph type="sldNum" sz="quarter" idx="4"/>
          </p:nvPr>
        </p:nvSpPr>
        <p:spPr/>
        <p:txBody>
          <a:bodyPr/>
          <a:lstStyle/>
          <a:p>
            <a:fld id="{06E1A12F-43E6-4386-99A1-9801DE5DE132}" type="slidenum">
              <a:rPr lang="en-GB" smtClean="0"/>
              <a:pPr/>
              <a:t>4</a:t>
            </a:fld>
            <a:endParaRPr lang="en-GB"/>
          </a:p>
        </p:txBody>
      </p:sp>
      <p:grpSp>
        <p:nvGrpSpPr>
          <p:cNvPr id="5" name="Group 4"/>
          <p:cNvGrpSpPr/>
          <p:nvPr/>
        </p:nvGrpSpPr>
        <p:grpSpPr>
          <a:xfrm>
            <a:off x="1357618" y="1629180"/>
            <a:ext cx="9490812" cy="4714470"/>
            <a:chOff x="951848" y="1207703"/>
            <a:chExt cx="9490812" cy="4714470"/>
          </a:xfrm>
        </p:grpSpPr>
        <p:sp>
          <p:nvSpPr>
            <p:cNvPr id="6" name="Rectangle 5"/>
            <p:cNvSpPr/>
            <p:nvPr/>
          </p:nvSpPr>
          <p:spPr>
            <a:xfrm>
              <a:off x="951848" y="1207703"/>
              <a:ext cx="2691985" cy="198936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BE"/>
            </a:p>
          </p:txBody>
        </p:sp>
        <p:sp>
          <p:nvSpPr>
            <p:cNvPr id="7" name="Freeform 6"/>
            <p:cNvSpPr/>
            <p:nvPr/>
          </p:nvSpPr>
          <p:spPr>
            <a:xfrm>
              <a:off x="1529447" y="2791668"/>
              <a:ext cx="2319689" cy="557460"/>
            </a:xfrm>
            <a:custGeom>
              <a:avLst/>
              <a:gdLst>
                <a:gd name="connsiteX0" fmla="*/ 0 w 2319689"/>
                <a:gd name="connsiteY0" fmla="*/ 0 h 557460"/>
                <a:gd name="connsiteX1" fmla="*/ 2319689 w 2319689"/>
                <a:gd name="connsiteY1" fmla="*/ 0 h 557460"/>
                <a:gd name="connsiteX2" fmla="*/ 2319689 w 2319689"/>
                <a:gd name="connsiteY2" fmla="*/ 557460 h 557460"/>
                <a:gd name="connsiteX3" fmla="*/ 0 w 2319689"/>
                <a:gd name="connsiteY3" fmla="*/ 557460 h 557460"/>
                <a:gd name="connsiteX4" fmla="*/ 0 w 2319689"/>
                <a:gd name="connsiteY4" fmla="*/ 0 h 55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689" h="557460">
                  <a:moveTo>
                    <a:pt x="0" y="0"/>
                  </a:moveTo>
                  <a:lnTo>
                    <a:pt x="2319689" y="0"/>
                  </a:lnTo>
                  <a:lnTo>
                    <a:pt x="2319689" y="557460"/>
                  </a:lnTo>
                  <a:lnTo>
                    <a:pt x="0" y="5574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05" tIns="40005" rIns="40005" bIns="40005" numCol="1" spcCol="1270" anchor="ctr" anchorCtr="0">
              <a:noAutofit/>
            </a:bodyPr>
            <a:lstStyle/>
            <a:p>
              <a:pPr lvl="0" algn="ctr" defTabSz="933450">
                <a:lnSpc>
                  <a:spcPct val="90000"/>
                </a:lnSpc>
                <a:spcBef>
                  <a:spcPct val="0"/>
                </a:spcBef>
                <a:spcAft>
                  <a:spcPct val="5000"/>
                </a:spcAft>
              </a:pPr>
              <a:r>
                <a:rPr lang="fr-BE" sz="2100" kern="1200" dirty="0" err="1"/>
                <a:t>Roadside</a:t>
              </a:r>
              <a:r>
                <a:rPr lang="fr-BE" sz="2100" kern="1200" dirty="0"/>
                <a:t> Assistance</a:t>
              </a:r>
            </a:p>
          </p:txBody>
        </p:sp>
        <p:sp>
          <p:nvSpPr>
            <p:cNvPr id="8" name="Rectangle 7"/>
            <p:cNvSpPr/>
            <p:nvPr/>
          </p:nvSpPr>
          <p:spPr>
            <a:xfrm>
              <a:off x="4265347" y="1207703"/>
              <a:ext cx="2691985" cy="198936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BE"/>
            </a:p>
          </p:txBody>
        </p:sp>
        <p:sp>
          <p:nvSpPr>
            <p:cNvPr id="9" name="Freeform 8"/>
            <p:cNvSpPr/>
            <p:nvPr/>
          </p:nvSpPr>
          <p:spPr>
            <a:xfrm>
              <a:off x="4809472" y="2836361"/>
              <a:ext cx="2319689" cy="557460"/>
            </a:xfrm>
            <a:custGeom>
              <a:avLst/>
              <a:gdLst>
                <a:gd name="connsiteX0" fmla="*/ 0 w 2319689"/>
                <a:gd name="connsiteY0" fmla="*/ 0 h 557460"/>
                <a:gd name="connsiteX1" fmla="*/ 2319689 w 2319689"/>
                <a:gd name="connsiteY1" fmla="*/ 0 h 557460"/>
                <a:gd name="connsiteX2" fmla="*/ 2319689 w 2319689"/>
                <a:gd name="connsiteY2" fmla="*/ 557460 h 557460"/>
                <a:gd name="connsiteX3" fmla="*/ 0 w 2319689"/>
                <a:gd name="connsiteY3" fmla="*/ 557460 h 557460"/>
                <a:gd name="connsiteX4" fmla="*/ 0 w 2319689"/>
                <a:gd name="connsiteY4" fmla="*/ 0 h 55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689" h="557460">
                  <a:moveTo>
                    <a:pt x="0" y="0"/>
                  </a:moveTo>
                  <a:lnTo>
                    <a:pt x="2319689" y="0"/>
                  </a:lnTo>
                  <a:lnTo>
                    <a:pt x="2319689" y="557460"/>
                  </a:lnTo>
                  <a:lnTo>
                    <a:pt x="0" y="5574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05" tIns="40005" rIns="40005" bIns="40005" numCol="1" spcCol="1270" anchor="ctr" anchorCtr="0">
              <a:noAutofit/>
            </a:bodyPr>
            <a:lstStyle/>
            <a:p>
              <a:pPr lvl="0" algn="ctr" defTabSz="933450">
                <a:lnSpc>
                  <a:spcPct val="90000"/>
                </a:lnSpc>
                <a:spcBef>
                  <a:spcPct val="0"/>
                </a:spcBef>
                <a:spcAft>
                  <a:spcPct val="5000"/>
                </a:spcAft>
              </a:pPr>
              <a:r>
                <a:rPr lang="fr-BE" sz="2100" kern="1200" dirty="0" err="1"/>
                <a:t>Medical</a:t>
              </a:r>
              <a:r>
                <a:rPr lang="fr-BE" sz="2100" kern="1200" dirty="0"/>
                <a:t> Assistance</a:t>
              </a:r>
            </a:p>
          </p:txBody>
        </p:sp>
        <p:sp>
          <p:nvSpPr>
            <p:cNvPr id="10" name="Rectangle 9"/>
            <p:cNvSpPr/>
            <p:nvPr/>
          </p:nvSpPr>
          <p:spPr>
            <a:xfrm>
              <a:off x="7578846" y="1207703"/>
              <a:ext cx="2691985" cy="1989367"/>
            </a:xfrm>
            <a:prstGeom prst="rect">
              <a:avLst/>
            </a:prstGeom>
            <a:blipFill dpi="0" rotWithShape="1">
              <a:blip r:embed="rId5" cstate="screen">
                <a:extLst>
                  <a:ext uri="{28A0092B-C50C-407E-A947-70E740481C1C}">
                    <a14:useLocalDpi xmlns:a14="http://schemas.microsoft.com/office/drawing/2010/main"/>
                  </a:ext>
                </a:extLst>
              </a:blip>
              <a:srcRect/>
              <a:stretch>
                <a:fillRect t="5159" b="5159"/>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BE"/>
            </a:p>
          </p:txBody>
        </p:sp>
        <p:sp>
          <p:nvSpPr>
            <p:cNvPr id="12" name="Freeform 11"/>
            <p:cNvSpPr/>
            <p:nvPr/>
          </p:nvSpPr>
          <p:spPr>
            <a:xfrm>
              <a:off x="8122971" y="2836361"/>
              <a:ext cx="2319689" cy="557460"/>
            </a:xfrm>
            <a:custGeom>
              <a:avLst/>
              <a:gdLst>
                <a:gd name="connsiteX0" fmla="*/ 0 w 2319689"/>
                <a:gd name="connsiteY0" fmla="*/ 0 h 557460"/>
                <a:gd name="connsiteX1" fmla="*/ 2319689 w 2319689"/>
                <a:gd name="connsiteY1" fmla="*/ 0 h 557460"/>
                <a:gd name="connsiteX2" fmla="*/ 2319689 w 2319689"/>
                <a:gd name="connsiteY2" fmla="*/ 557460 h 557460"/>
                <a:gd name="connsiteX3" fmla="*/ 0 w 2319689"/>
                <a:gd name="connsiteY3" fmla="*/ 557460 h 557460"/>
                <a:gd name="connsiteX4" fmla="*/ 0 w 2319689"/>
                <a:gd name="connsiteY4" fmla="*/ 0 h 55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689" h="557460">
                  <a:moveTo>
                    <a:pt x="0" y="0"/>
                  </a:moveTo>
                  <a:lnTo>
                    <a:pt x="2319689" y="0"/>
                  </a:lnTo>
                  <a:lnTo>
                    <a:pt x="2319689" y="557460"/>
                  </a:lnTo>
                  <a:lnTo>
                    <a:pt x="0" y="5574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05" tIns="40005" rIns="40005" bIns="40005" numCol="1" spcCol="1270" anchor="ctr" anchorCtr="0">
              <a:noAutofit/>
            </a:bodyPr>
            <a:lstStyle/>
            <a:p>
              <a:pPr lvl="0" algn="ctr" defTabSz="933450">
                <a:lnSpc>
                  <a:spcPct val="90000"/>
                </a:lnSpc>
                <a:spcBef>
                  <a:spcPct val="0"/>
                </a:spcBef>
                <a:spcAft>
                  <a:spcPct val="5000"/>
                </a:spcAft>
              </a:pPr>
              <a:r>
                <a:rPr lang="fr-BE" sz="2100" kern="1200" dirty="0" err="1"/>
                <a:t>Travel</a:t>
              </a:r>
              <a:r>
                <a:rPr lang="fr-BE" sz="2100" kern="1200" dirty="0"/>
                <a:t> Assistance</a:t>
              </a:r>
            </a:p>
          </p:txBody>
        </p:sp>
        <p:sp>
          <p:nvSpPr>
            <p:cNvPr id="13" name="Rectangle 12"/>
            <p:cNvSpPr/>
            <p:nvPr/>
          </p:nvSpPr>
          <p:spPr>
            <a:xfrm>
              <a:off x="4265347" y="3680202"/>
              <a:ext cx="2691985" cy="1989367"/>
            </a:xfrm>
            <a:prstGeom prst="rect">
              <a:avLst/>
            </a:prstGeom>
            <a:blipFill dpi="0" rotWithShape="1">
              <a:blip r:embed="rId6" cstate="screen">
                <a:extLst>
                  <a:ext uri="{28A0092B-C50C-407E-A947-70E740481C1C}">
                    <a14:useLocalDpi xmlns:a14="http://schemas.microsoft.com/office/drawing/2010/main"/>
                  </a:ext>
                </a:extLst>
              </a:blip>
              <a:srcRect/>
              <a:stretch>
                <a:fillRect t="14831" b="14831"/>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BE"/>
            </a:p>
          </p:txBody>
        </p:sp>
        <p:sp>
          <p:nvSpPr>
            <p:cNvPr id="14" name="Freeform 13"/>
            <p:cNvSpPr/>
            <p:nvPr/>
          </p:nvSpPr>
          <p:spPr>
            <a:xfrm>
              <a:off x="4809472" y="5364713"/>
              <a:ext cx="2319689" cy="557460"/>
            </a:xfrm>
            <a:custGeom>
              <a:avLst/>
              <a:gdLst>
                <a:gd name="connsiteX0" fmla="*/ 0 w 2319689"/>
                <a:gd name="connsiteY0" fmla="*/ 0 h 557460"/>
                <a:gd name="connsiteX1" fmla="*/ 2319689 w 2319689"/>
                <a:gd name="connsiteY1" fmla="*/ 0 h 557460"/>
                <a:gd name="connsiteX2" fmla="*/ 2319689 w 2319689"/>
                <a:gd name="connsiteY2" fmla="*/ 557460 h 557460"/>
                <a:gd name="connsiteX3" fmla="*/ 0 w 2319689"/>
                <a:gd name="connsiteY3" fmla="*/ 557460 h 557460"/>
                <a:gd name="connsiteX4" fmla="*/ 0 w 2319689"/>
                <a:gd name="connsiteY4" fmla="*/ 0 h 55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689" h="557460">
                  <a:moveTo>
                    <a:pt x="0" y="0"/>
                  </a:moveTo>
                  <a:lnTo>
                    <a:pt x="2319689" y="0"/>
                  </a:lnTo>
                  <a:lnTo>
                    <a:pt x="2319689" y="557460"/>
                  </a:lnTo>
                  <a:lnTo>
                    <a:pt x="0" y="55746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005" tIns="40005" rIns="40005" bIns="40005" numCol="1" spcCol="1270" anchor="ctr" anchorCtr="0">
              <a:noAutofit/>
            </a:bodyPr>
            <a:lstStyle/>
            <a:p>
              <a:pPr lvl="0" algn="ctr" defTabSz="933450">
                <a:lnSpc>
                  <a:spcPct val="90000"/>
                </a:lnSpc>
                <a:spcBef>
                  <a:spcPct val="0"/>
                </a:spcBef>
                <a:spcAft>
                  <a:spcPct val="5000"/>
                </a:spcAft>
              </a:pPr>
              <a:r>
                <a:rPr lang="fr-BE" sz="2100" kern="1200" dirty="0" err="1"/>
                <a:t>Mobility</a:t>
              </a:r>
              <a:r>
                <a:rPr lang="fr-BE" sz="2100" kern="1200" dirty="0"/>
                <a:t> &amp; </a:t>
              </a:r>
              <a:r>
                <a:rPr lang="fr-BE" sz="2100" kern="1200" dirty="0" err="1"/>
                <a:t>Traffic</a:t>
              </a:r>
              <a:endParaRPr lang="fr-BE" sz="2100" kern="1200" dirty="0"/>
            </a:p>
          </p:txBody>
        </p:sp>
      </p:grpSp>
    </p:spTree>
    <p:extLst>
      <p:ext uri="{BB962C8B-B14F-4D97-AF65-F5344CB8AC3E}">
        <p14:creationId xmlns:p14="http://schemas.microsoft.com/office/powerpoint/2010/main" val="2792731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1"/>
          <p:cNvSpPr/>
          <p:nvPr/>
        </p:nvSpPr>
        <p:spPr>
          <a:xfrm rot="20938965">
            <a:off x="-385492" y="1379344"/>
            <a:ext cx="13020133" cy="4273938"/>
          </a:xfrm>
          <a:prstGeom prst="rect">
            <a:avLst/>
          </a:prstGeom>
          <a:blipFill>
            <a:blip r:embed="rId2" cstate="print"/>
            <a:stretch>
              <a:fillRect/>
            </a:stretch>
          </a:blipFill>
        </p:spPr>
        <p:txBody>
          <a:bodyPr wrap="square" lIns="0" tIns="0" rIns="0" bIns="0" rtlCol="0"/>
          <a:lstStyle/>
          <a:p>
            <a:endParaRPr/>
          </a:p>
        </p:txBody>
      </p:sp>
      <p:sp>
        <p:nvSpPr>
          <p:cNvPr id="2" name="Text Placeholder 1"/>
          <p:cNvSpPr>
            <a:spLocks noGrp="1"/>
          </p:cNvSpPr>
          <p:nvPr>
            <p:ph type="body" sz="quarter" idx="10"/>
          </p:nvPr>
        </p:nvSpPr>
        <p:spPr>
          <a:xfrm>
            <a:off x="217488" y="174625"/>
            <a:ext cx="10442575" cy="1044575"/>
          </a:xfrm>
        </p:spPr>
        <p:txBody>
          <a:bodyPr/>
          <a:lstStyle/>
          <a:p>
            <a:r>
              <a:rPr lang="fr-BE" dirty="0"/>
              <a:t>Touring – Our </a:t>
            </a:r>
            <a:r>
              <a:rPr lang="fr-BE" dirty="0" err="1"/>
              <a:t>Current</a:t>
            </a:r>
            <a:r>
              <a:rPr lang="fr-BE" dirty="0"/>
              <a:t> </a:t>
            </a:r>
            <a:r>
              <a:rPr lang="fr-BE" dirty="0" err="1"/>
              <a:t>process</a:t>
            </a:r>
            <a:endParaRPr lang="fr-BE" dirty="0"/>
          </a:p>
        </p:txBody>
      </p:sp>
      <p:sp>
        <p:nvSpPr>
          <p:cNvPr id="4" name="Slide Number Placeholder 3"/>
          <p:cNvSpPr>
            <a:spLocks noGrp="1"/>
          </p:cNvSpPr>
          <p:nvPr>
            <p:ph type="sldNum" sz="quarter" idx="4"/>
          </p:nvPr>
        </p:nvSpPr>
        <p:spPr/>
        <p:txBody>
          <a:bodyPr/>
          <a:lstStyle/>
          <a:p>
            <a:fld id="{06E1A12F-43E6-4386-99A1-9801DE5DE132}" type="slidenum">
              <a:rPr lang="en-GB" smtClean="0"/>
              <a:pPr/>
              <a:t>5</a:t>
            </a:fld>
            <a:endParaRPr lang="en-GB"/>
          </a:p>
        </p:txBody>
      </p:sp>
      <p:pic>
        <p:nvPicPr>
          <p:cNvPr id="3" name="Picture 2"/>
          <p:cNvPicPr>
            <a:picLocks noChangeAspect="1"/>
          </p:cNvPicPr>
          <p:nvPr/>
        </p:nvPicPr>
        <p:blipFill>
          <a:blip r:embed="rId3"/>
          <a:stretch>
            <a:fillRect/>
          </a:stretch>
        </p:blipFill>
        <p:spPr>
          <a:xfrm>
            <a:off x="382969" y="1524000"/>
            <a:ext cx="11426061" cy="4066903"/>
          </a:xfrm>
          <a:prstGeom prst="rect">
            <a:avLst/>
          </a:prstGeom>
        </p:spPr>
      </p:pic>
    </p:spTree>
    <p:extLst>
      <p:ext uri="{BB962C8B-B14F-4D97-AF65-F5344CB8AC3E}">
        <p14:creationId xmlns:p14="http://schemas.microsoft.com/office/powerpoint/2010/main" val="171966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575" y="0"/>
            <a:ext cx="10442575" cy="1044575"/>
          </a:xfrm>
        </p:spPr>
        <p:txBody>
          <a:bodyPr/>
          <a:lstStyle/>
          <a:p>
            <a:r>
              <a:rPr lang="fr-BE" dirty="0"/>
              <a:t>Touring – Our Challenges</a:t>
            </a:r>
          </a:p>
        </p:txBody>
      </p:sp>
      <p:sp>
        <p:nvSpPr>
          <p:cNvPr id="4" name="Slide Number Placeholder 3"/>
          <p:cNvSpPr>
            <a:spLocks noGrp="1"/>
          </p:cNvSpPr>
          <p:nvPr>
            <p:ph type="sldNum" sz="quarter" idx="4"/>
          </p:nvPr>
        </p:nvSpPr>
        <p:spPr/>
        <p:txBody>
          <a:bodyPr/>
          <a:lstStyle/>
          <a:p>
            <a:fld id="{06E1A12F-43E6-4386-99A1-9801DE5DE132}" type="slidenum">
              <a:rPr lang="en-GB" smtClean="0"/>
              <a:pPr/>
              <a:t>6</a:t>
            </a:fld>
            <a:endParaRPr lang="en-GB"/>
          </a:p>
        </p:txBody>
      </p:sp>
      <p:sp>
        <p:nvSpPr>
          <p:cNvPr id="16" name="object 11"/>
          <p:cNvSpPr/>
          <p:nvPr/>
        </p:nvSpPr>
        <p:spPr>
          <a:xfrm>
            <a:off x="0" y="1647825"/>
            <a:ext cx="12192000" cy="3962400"/>
          </a:xfrm>
          <a:prstGeom prst="rect">
            <a:avLst/>
          </a:prstGeom>
          <a:blipFill>
            <a:blip r:embed="rId2" cstate="print"/>
            <a:stretch>
              <a:fillRect/>
            </a:stretch>
          </a:blipFill>
        </p:spPr>
        <p:txBody>
          <a:bodyPr wrap="square" lIns="0" tIns="0" rIns="0" bIns="0" rtlCol="0"/>
          <a:lstStyle/>
          <a:p>
            <a:endParaRPr/>
          </a:p>
        </p:txBody>
      </p:sp>
      <p:pic>
        <p:nvPicPr>
          <p:cNvPr id="7" name="Picture 6"/>
          <p:cNvPicPr>
            <a:picLocks noChangeAspect="1"/>
          </p:cNvPicPr>
          <p:nvPr/>
        </p:nvPicPr>
        <p:blipFill>
          <a:blip r:embed="rId3"/>
          <a:stretch>
            <a:fillRect/>
          </a:stretch>
        </p:blipFill>
        <p:spPr>
          <a:xfrm>
            <a:off x="3124178" y="522287"/>
            <a:ext cx="5943643" cy="6234112"/>
          </a:xfrm>
          <a:prstGeom prst="rect">
            <a:avLst/>
          </a:prstGeom>
          <a:ln w="28575">
            <a:solidFill>
              <a:schemeClr val="accent1"/>
            </a:solidFill>
          </a:ln>
        </p:spPr>
      </p:pic>
      <p:pic>
        <p:nvPicPr>
          <p:cNvPr id="8" name="Picture 7"/>
          <p:cNvPicPr>
            <a:picLocks noChangeAspect="1"/>
          </p:cNvPicPr>
          <p:nvPr/>
        </p:nvPicPr>
        <p:blipFill>
          <a:blip r:embed="rId4"/>
          <a:stretch>
            <a:fillRect/>
          </a:stretch>
        </p:blipFill>
        <p:spPr>
          <a:xfrm>
            <a:off x="5434011" y="1600201"/>
            <a:ext cx="1323975" cy="59372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Oval Callout 10"/>
          <p:cNvSpPr/>
          <p:nvPr/>
        </p:nvSpPr>
        <p:spPr>
          <a:xfrm>
            <a:off x="9353550" y="2990850"/>
            <a:ext cx="2686050" cy="18002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TextBox 12"/>
          <p:cNvSpPr txBox="1"/>
          <p:nvPr/>
        </p:nvSpPr>
        <p:spPr>
          <a:xfrm rot="20663457">
            <a:off x="9673527" y="3275367"/>
            <a:ext cx="2317288" cy="1477328"/>
          </a:xfrm>
          <a:prstGeom prst="rect">
            <a:avLst/>
          </a:prstGeom>
          <a:noFill/>
        </p:spPr>
        <p:txBody>
          <a:bodyPr wrap="square" rtlCol="0">
            <a:spAutoFit/>
          </a:bodyPr>
          <a:lstStyle/>
          <a:p>
            <a:pPr algn="ctr"/>
            <a:r>
              <a:rPr lang="fr-BE" b="1" dirty="0">
                <a:solidFill>
                  <a:schemeClr val="accent2"/>
                </a:solidFill>
                <a:latin typeface="Bradley Hand ITC" panose="03070402050302030203" pitchFamily="66" charset="0"/>
              </a:rPr>
              <a:t>«  Of course Mr. Dupont, I </a:t>
            </a:r>
            <a:r>
              <a:rPr lang="fr-BE" b="1" dirty="0" err="1">
                <a:solidFill>
                  <a:schemeClr val="accent2"/>
                </a:solidFill>
                <a:latin typeface="Bradley Hand ITC" panose="03070402050302030203" pitchFamily="66" charset="0"/>
              </a:rPr>
              <a:t>am</a:t>
            </a:r>
            <a:r>
              <a:rPr lang="fr-BE" b="1" dirty="0">
                <a:solidFill>
                  <a:schemeClr val="accent2"/>
                </a:solidFill>
                <a:latin typeface="Bradley Hand ITC" panose="03070402050302030203" pitchFamily="66" charset="0"/>
              </a:rPr>
              <a:t> not sure but </a:t>
            </a:r>
            <a:r>
              <a:rPr lang="fr-BE" b="1" dirty="0" err="1">
                <a:solidFill>
                  <a:schemeClr val="accent2"/>
                </a:solidFill>
                <a:latin typeface="Bradley Hand ITC" panose="03070402050302030203" pitchFamily="66" charset="0"/>
              </a:rPr>
              <a:t>please</a:t>
            </a:r>
            <a:r>
              <a:rPr lang="fr-BE" b="1" dirty="0">
                <a:solidFill>
                  <a:schemeClr val="accent2"/>
                </a:solidFill>
                <a:latin typeface="Bradley Hand ITC" panose="03070402050302030203" pitchFamily="66" charset="0"/>
              </a:rPr>
              <a:t> </a:t>
            </a:r>
            <a:r>
              <a:rPr lang="fr-BE" b="1" dirty="0" err="1">
                <a:solidFill>
                  <a:schemeClr val="accent2"/>
                </a:solidFill>
                <a:latin typeface="Bradley Hand ITC" panose="03070402050302030203" pitchFamily="66" charset="0"/>
              </a:rPr>
              <a:t>hold</a:t>
            </a:r>
            <a:r>
              <a:rPr lang="fr-BE" b="1" dirty="0">
                <a:solidFill>
                  <a:schemeClr val="accent2"/>
                </a:solidFill>
                <a:latin typeface="Bradley Hand ITC" panose="03070402050302030203" pitchFamily="66" charset="0"/>
              </a:rPr>
              <a:t> the line </a:t>
            </a:r>
            <a:r>
              <a:rPr lang="fr-BE" b="1" dirty="0" err="1">
                <a:solidFill>
                  <a:schemeClr val="accent2"/>
                </a:solidFill>
                <a:latin typeface="Bradley Hand ITC" panose="03070402050302030203" pitchFamily="66" charset="0"/>
              </a:rPr>
              <a:t>while</a:t>
            </a:r>
            <a:r>
              <a:rPr lang="fr-BE" b="1" dirty="0">
                <a:solidFill>
                  <a:schemeClr val="accent2"/>
                </a:solidFill>
                <a:latin typeface="Bradley Hand ITC" panose="03070402050302030203" pitchFamily="66" charset="0"/>
              </a:rPr>
              <a:t> I check for </a:t>
            </a:r>
            <a:r>
              <a:rPr lang="fr-BE" b="1" dirty="0" err="1">
                <a:solidFill>
                  <a:schemeClr val="accent2"/>
                </a:solidFill>
                <a:latin typeface="Bradley Hand ITC" panose="03070402050302030203" pitchFamily="66" charset="0"/>
              </a:rPr>
              <a:t>you</a:t>
            </a:r>
            <a:r>
              <a:rPr lang="fr-BE" b="1" dirty="0">
                <a:solidFill>
                  <a:schemeClr val="accent2"/>
                </a:solidFill>
                <a:latin typeface="Bradley Hand ITC" panose="03070402050302030203" pitchFamily="66" charset="0"/>
              </a:rPr>
              <a:t> »</a:t>
            </a:r>
          </a:p>
        </p:txBody>
      </p:sp>
      <p:sp>
        <p:nvSpPr>
          <p:cNvPr id="14" name="Oval Callout 13"/>
          <p:cNvSpPr/>
          <p:nvPr/>
        </p:nvSpPr>
        <p:spPr>
          <a:xfrm rot="805463">
            <a:off x="143702" y="1201605"/>
            <a:ext cx="2686050" cy="18002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TextBox 14"/>
          <p:cNvSpPr txBox="1"/>
          <p:nvPr/>
        </p:nvSpPr>
        <p:spPr>
          <a:xfrm rot="1059744">
            <a:off x="328082" y="1676564"/>
            <a:ext cx="2317288" cy="923330"/>
          </a:xfrm>
          <a:prstGeom prst="rect">
            <a:avLst/>
          </a:prstGeom>
          <a:noFill/>
        </p:spPr>
        <p:txBody>
          <a:bodyPr wrap="square" rtlCol="0">
            <a:spAutoFit/>
          </a:bodyPr>
          <a:lstStyle/>
          <a:p>
            <a:pPr algn="ctr"/>
            <a:r>
              <a:rPr lang="fr-BE" b="1" dirty="0">
                <a:solidFill>
                  <a:schemeClr val="accent2"/>
                </a:solidFill>
                <a:latin typeface="Bradley Hand ITC" panose="03070402050302030203" pitchFamily="66" charset="0"/>
              </a:rPr>
              <a:t>«  I </a:t>
            </a:r>
            <a:r>
              <a:rPr lang="fr-BE" b="1" dirty="0" err="1">
                <a:solidFill>
                  <a:schemeClr val="accent2"/>
                </a:solidFill>
                <a:latin typeface="Bradley Hand ITC" panose="03070402050302030203" pitchFamily="66" charset="0"/>
              </a:rPr>
              <a:t>am</a:t>
            </a:r>
            <a:r>
              <a:rPr lang="fr-BE" b="1" dirty="0">
                <a:solidFill>
                  <a:schemeClr val="accent2"/>
                </a:solidFill>
                <a:latin typeface="Bradley Hand ITC" panose="03070402050302030203" pitchFamily="66" charset="0"/>
              </a:rPr>
              <a:t> </a:t>
            </a:r>
            <a:r>
              <a:rPr lang="fr-BE" b="1" dirty="0" err="1">
                <a:solidFill>
                  <a:schemeClr val="accent2"/>
                </a:solidFill>
                <a:latin typeface="Bradley Hand ITC" panose="03070402050302030203" pitchFamily="66" charset="0"/>
              </a:rPr>
              <a:t>sorry</a:t>
            </a:r>
            <a:r>
              <a:rPr lang="fr-BE" b="1" dirty="0">
                <a:solidFill>
                  <a:schemeClr val="accent2"/>
                </a:solidFill>
                <a:latin typeface="Bradley Hand ITC" panose="03070402050302030203" pitchFamily="66" charset="0"/>
              </a:rPr>
              <a:t>, I </a:t>
            </a:r>
            <a:r>
              <a:rPr lang="fr-BE" b="1" dirty="0" err="1">
                <a:solidFill>
                  <a:schemeClr val="accent2"/>
                </a:solidFill>
                <a:latin typeface="Bradley Hand ITC" panose="03070402050302030203" pitchFamily="66" charset="0"/>
              </a:rPr>
              <a:t>am</a:t>
            </a:r>
            <a:r>
              <a:rPr lang="fr-BE" b="1" dirty="0">
                <a:solidFill>
                  <a:schemeClr val="accent2"/>
                </a:solidFill>
                <a:latin typeface="Bradley Hand ITC" panose="03070402050302030203" pitchFamily="66" charset="0"/>
              </a:rPr>
              <a:t> new and have to </a:t>
            </a:r>
            <a:r>
              <a:rPr lang="fr-BE" b="1" dirty="0" err="1">
                <a:solidFill>
                  <a:schemeClr val="accent2"/>
                </a:solidFill>
                <a:latin typeface="Bradley Hand ITC" panose="03070402050302030203" pitchFamily="66" charset="0"/>
              </a:rPr>
              <a:t>ask</a:t>
            </a:r>
            <a:r>
              <a:rPr lang="fr-BE" b="1" dirty="0">
                <a:solidFill>
                  <a:schemeClr val="accent2"/>
                </a:solidFill>
                <a:latin typeface="Bradley Hand ITC" panose="03070402050302030203" pitchFamily="66" charset="0"/>
              </a:rPr>
              <a:t> </a:t>
            </a:r>
            <a:r>
              <a:rPr lang="fr-BE" b="1" dirty="0" err="1">
                <a:solidFill>
                  <a:schemeClr val="accent2"/>
                </a:solidFill>
                <a:latin typeface="Bradley Hand ITC" panose="03070402050302030203" pitchFamily="66" charset="0"/>
              </a:rPr>
              <a:t>my</a:t>
            </a:r>
            <a:r>
              <a:rPr lang="fr-BE" b="1" dirty="0">
                <a:solidFill>
                  <a:schemeClr val="accent2"/>
                </a:solidFill>
                <a:latin typeface="Bradley Hand ITC" panose="03070402050302030203" pitchFamily="66" charset="0"/>
              </a:rPr>
              <a:t> </a:t>
            </a:r>
            <a:r>
              <a:rPr lang="fr-BE" b="1" dirty="0" err="1">
                <a:solidFill>
                  <a:schemeClr val="accent2"/>
                </a:solidFill>
                <a:latin typeface="Bradley Hand ITC" panose="03070402050302030203" pitchFamily="66" charset="0"/>
              </a:rPr>
              <a:t>colleague</a:t>
            </a:r>
            <a:r>
              <a:rPr lang="fr-BE" b="1" dirty="0">
                <a:solidFill>
                  <a:schemeClr val="accent2"/>
                </a:solidFill>
                <a:latin typeface="Bradley Hand ITC" panose="03070402050302030203" pitchFamily="66" charset="0"/>
              </a:rPr>
              <a:t> »</a:t>
            </a:r>
          </a:p>
        </p:txBody>
      </p:sp>
    </p:spTree>
    <p:extLst>
      <p:ext uri="{BB962C8B-B14F-4D97-AF65-F5344CB8AC3E}">
        <p14:creationId xmlns:p14="http://schemas.microsoft.com/office/powerpoint/2010/main" val="271809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1"/>
          <p:cNvSpPr/>
          <p:nvPr/>
        </p:nvSpPr>
        <p:spPr>
          <a:xfrm rot="21067984">
            <a:off x="-244301" y="1782160"/>
            <a:ext cx="12756195" cy="3962400"/>
          </a:xfrm>
          <a:prstGeom prst="rect">
            <a:avLst/>
          </a:prstGeom>
          <a:blipFill>
            <a:blip r:embed="rId2" cstate="print"/>
            <a:stretch>
              <a:fillRect/>
            </a:stretch>
          </a:blipFill>
        </p:spPr>
        <p:txBody>
          <a:bodyPr wrap="square" lIns="0" tIns="0" rIns="0" bIns="0" rtlCol="0"/>
          <a:lstStyle/>
          <a:p>
            <a:endParaRPr/>
          </a:p>
        </p:txBody>
      </p:sp>
      <p:sp>
        <p:nvSpPr>
          <p:cNvPr id="3" name="Text Placeholder 2">
            <a:extLst>
              <a:ext uri="{FF2B5EF4-FFF2-40B4-BE49-F238E27FC236}">
                <a16:creationId xmlns:a16="http://schemas.microsoft.com/office/drawing/2014/main" id="{9A371B1B-3DB9-C63B-6F6F-94BC28D9B5BD}"/>
              </a:ext>
            </a:extLst>
          </p:cNvPr>
          <p:cNvSpPr>
            <a:spLocks noGrp="1"/>
          </p:cNvSpPr>
          <p:nvPr>
            <p:ph type="body" sz="quarter" idx="11"/>
          </p:nvPr>
        </p:nvSpPr>
        <p:spPr>
          <a:xfrm>
            <a:off x="804374" y="3256572"/>
            <a:ext cx="10442575" cy="4140200"/>
          </a:xfrm>
        </p:spPr>
        <p:txBody>
          <a:bodyPr>
            <a:normAutofit/>
          </a:bodyPr>
          <a:lstStyle/>
          <a:p>
            <a:pPr algn="ctr"/>
            <a:r>
              <a:rPr lang="en-BE" sz="4000" dirty="0">
                <a:solidFill>
                  <a:schemeClr val="accent1">
                    <a:lumMod val="75000"/>
                  </a:schemeClr>
                </a:solidFill>
              </a:rPr>
              <a:t>When you are in trouble, the only words you need to hear are</a:t>
            </a:r>
          </a:p>
          <a:p>
            <a:pPr algn="ctr"/>
            <a:endParaRPr lang="en-BE" sz="8000" dirty="0"/>
          </a:p>
          <a:p>
            <a:pPr algn="ctr"/>
            <a:r>
              <a:rPr lang="en-BE" sz="6000" dirty="0">
                <a:solidFill>
                  <a:srgbClr val="283E86"/>
                </a:solidFill>
              </a:rPr>
              <a:t>“It’s going to be OK”</a:t>
            </a:r>
          </a:p>
        </p:txBody>
      </p:sp>
      <p:sp>
        <p:nvSpPr>
          <p:cNvPr id="4" name="Slide Number Placeholder 3">
            <a:extLst>
              <a:ext uri="{FF2B5EF4-FFF2-40B4-BE49-F238E27FC236}">
                <a16:creationId xmlns:a16="http://schemas.microsoft.com/office/drawing/2014/main" id="{D997D4CB-96E9-A6A6-2EE5-BD15E8710596}"/>
              </a:ext>
            </a:extLst>
          </p:cNvPr>
          <p:cNvSpPr>
            <a:spLocks noGrp="1"/>
          </p:cNvSpPr>
          <p:nvPr>
            <p:ph type="sldNum" sz="quarter" idx="4"/>
          </p:nvPr>
        </p:nvSpPr>
        <p:spPr/>
        <p:txBody>
          <a:bodyPr/>
          <a:lstStyle/>
          <a:p>
            <a:fld id="{06E1A12F-43E6-4386-99A1-9801DE5DE132}" type="slidenum">
              <a:rPr lang="en-GB" smtClean="0"/>
              <a:pPr/>
              <a:t>7</a:t>
            </a:fld>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38" y="219808"/>
            <a:ext cx="10058400" cy="2619200"/>
          </a:xfrm>
          <a:prstGeom prst="rect">
            <a:avLst/>
          </a:prstGeom>
          <a:ln w="28575">
            <a:solidFill>
              <a:srgbClr val="283E86"/>
            </a:solidFill>
          </a:ln>
        </p:spPr>
      </p:pic>
    </p:spTree>
    <p:extLst>
      <p:ext uri="{BB962C8B-B14F-4D97-AF65-F5344CB8AC3E}">
        <p14:creationId xmlns:p14="http://schemas.microsoft.com/office/powerpoint/2010/main" val="2868353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11"/>
          <p:cNvSpPr/>
          <p:nvPr/>
        </p:nvSpPr>
        <p:spPr>
          <a:xfrm>
            <a:off x="0" y="1195253"/>
            <a:ext cx="12192000" cy="3962400"/>
          </a:xfrm>
          <a:prstGeom prst="rect">
            <a:avLst/>
          </a:prstGeom>
          <a:blipFill>
            <a:blip r:embed="rId2" cstate="print"/>
            <a:stretch>
              <a:fillRect/>
            </a:stretch>
          </a:blipFill>
        </p:spPr>
        <p:txBody>
          <a:bodyPr wrap="square" lIns="0" tIns="0" rIns="0" bIns="0" rtlCol="0"/>
          <a:lstStyle/>
          <a:p>
            <a:endParaRPr/>
          </a:p>
        </p:txBody>
      </p:sp>
      <p:sp>
        <p:nvSpPr>
          <p:cNvPr id="2" name="Text Placeholder 1"/>
          <p:cNvSpPr>
            <a:spLocks noGrp="1"/>
          </p:cNvSpPr>
          <p:nvPr>
            <p:ph type="body" sz="quarter" idx="10"/>
          </p:nvPr>
        </p:nvSpPr>
        <p:spPr>
          <a:xfrm>
            <a:off x="47625" y="98425"/>
            <a:ext cx="10442575" cy="606425"/>
          </a:xfrm>
        </p:spPr>
        <p:txBody>
          <a:bodyPr/>
          <a:lstStyle/>
          <a:p>
            <a:r>
              <a:rPr lang="fr-BE" dirty="0"/>
              <a:t>Touring – The road to an AI solution </a:t>
            </a:r>
          </a:p>
        </p:txBody>
      </p:sp>
      <p:sp>
        <p:nvSpPr>
          <p:cNvPr id="4" name="Slide Number Placeholder 3"/>
          <p:cNvSpPr>
            <a:spLocks noGrp="1"/>
          </p:cNvSpPr>
          <p:nvPr>
            <p:ph type="sldNum" sz="quarter" idx="4"/>
          </p:nvPr>
        </p:nvSpPr>
        <p:spPr/>
        <p:txBody>
          <a:bodyPr/>
          <a:lstStyle/>
          <a:p>
            <a:fld id="{06E1A12F-43E6-4386-99A1-9801DE5DE132}" type="slidenum">
              <a:rPr lang="en-GB" smtClean="0"/>
              <a:pPr/>
              <a:t>8</a:t>
            </a:fld>
            <a:endParaRPr lang="en-GB"/>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821" y="1325672"/>
            <a:ext cx="2049958" cy="1204064"/>
          </a:xfrm>
          <a:prstGeom prst="rect">
            <a:avLst/>
          </a:prstGeom>
          <a:ln w="28575">
            <a:solidFill>
              <a:srgbClr val="283E86"/>
            </a:solidFill>
          </a:ln>
        </p:spPr>
      </p:pic>
      <p:sp>
        <p:nvSpPr>
          <p:cNvPr id="20" name="TextBox 19"/>
          <p:cNvSpPr txBox="1"/>
          <p:nvPr/>
        </p:nvSpPr>
        <p:spPr>
          <a:xfrm>
            <a:off x="6096000" y="2978297"/>
            <a:ext cx="4152900" cy="1200329"/>
          </a:xfrm>
          <a:prstGeom prst="rect">
            <a:avLst/>
          </a:prstGeom>
          <a:noFill/>
        </p:spPr>
        <p:txBody>
          <a:bodyPr wrap="square" rtlCol="0">
            <a:spAutoFit/>
          </a:bodyPr>
          <a:lstStyle/>
          <a:p>
            <a:pPr algn="ctr"/>
            <a:r>
              <a:rPr lang="fr-BE" sz="3600" b="1" dirty="0" err="1">
                <a:solidFill>
                  <a:schemeClr val="accent1"/>
                </a:solidFill>
              </a:rPr>
              <a:t>Competiton</a:t>
            </a:r>
            <a:r>
              <a:rPr lang="fr-BE" sz="3600" b="1" dirty="0">
                <a:solidFill>
                  <a:schemeClr val="accent1"/>
                </a:solidFill>
              </a:rPr>
              <a:t> &amp; </a:t>
            </a:r>
            <a:r>
              <a:rPr lang="fr-BE" sz="3600" b="1" dirty="0" err="1">
                <a:solidFill>
                  <a:schemeClr val="accent1"/>
                </a:solidFill>
              </a:rPr>
              <a:t>Differentiation</a:t>
            </a:r>
            <a:endParaRPr lang="fr-BE" sz="3600" b="1" dirty="0">
              <a:solidFill>
                <a:schemeClr val="accent1"/>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821" y="3025903"/>
            <a:ext cx="2049958" cy="1204064"/>
          </a:xfrm>
          <a:prstGeom prst="rect">
            <a:avLst/>
          </a:prstGeom>
          <a:ln w="28575">
            <a:solidFill>
              <a:srgbClr val="283E86"/>
            </a:solidFill>
          </a:ln>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821" y="4726134"/>
            <a:ext cx="2049958" cy="1204064"/>
          </a:xfrm>
          <a:prstGeom prst="rect">
            <a:avLst/>
          </a:prstGeom>
          <a:ln w="28575">
            <a:solidFill>
              <a:srgbClr val="283E86"/>
            </a:solidFill>
          </a:ln>
        </p:spPr>
      </p:pic>
      <p:sp>
        <p:nvSpPr>
          <p:cNvPr id="25" name="TextBox 24"/>
          <p:cNvSpPr txBox="1"/>
          <p:nvPr/>
        </p:nvSpPr>
        <p:spPr>
          <a:xfrm>
            <a:off x="5876925" y="1596560"/>
            <a:ext cx="4152900" cy="646331"/>
          </a:xfrm>
          <a:prstGeom prst="rect">
            <a:avLst/>
          </a:prstGeom>
          <a:noFill/>
        </p:spPr>
        <p:txBody>
          <a:bodyPr wrap="square" rtlCol="0">
            <a:spAutoFit/>
          </a:bodyPr>
          <a:lstStyle/>
          <a:p>
            <a:pPr algn="ctr"/>
            <a:r>
              <a:rPr lang="fr-BE" sz="3600" b="1" dirty="0" err="1">
                <a:solidFill>
                  <a:schemeClr val="accent1"/>
                </a:solidFill>
              </a:rPr>
              <a:t>Strategy</a:t>
            </a:r>
            <a:endParaRPr lang="fr-BE" sz="3600" b="1" dirty="0">
              <a:solidFill>
                <a:schemeClr val="accent1"/>
              </a:solidFill>
            </a:endParaRPr>
          </a:p>
        </p:txBody>
      </p:sp>
      <p:sp>
        <p:nvSpPr>
          <p:cNvPr id="26" name="TextBox 25"/>
          <p:cNvSpPr txBox="1"/>
          <p:nvPr/>
        </p:nvSpPr>
        <p:spPr>
          <a:xfrm>
            <a:off x="6257925" y="4669029"/>
            <a:ext cx="4152900" cy="1200329"/>
          </a:xfrm>
          <a:prstGeom prst="rect">
            <a:avLst/>
          </a:prstGeom>
          <a:noFill/>
        </p:spPr>
        <p:txBody>
          <a:bodyPr wrap="square" rtlCol="0">
            <a:spAutoFit/>
          </a:bodyPr>
          <a:lstStyle/>
          <a:p>
            <a:pPr algn="ctr"/>
            <a:r>
              <a:rPr lang="fr-BE" sz="3600" b="1" dirty="0">
                <a:solidFill>
                  <a:schemeClr val="accent1"/>
                </a:solidFill>
              </a:rPr>
              <a:t>Collaboration </a:t>
            </a:r>
            <a:r>
              <a:rPr lang="fr-BE" sz="3600" b="1" dirty="0" err="1">
                <a:solidFill>
                  <a:schemeClr val="accent1"/>
                </a:solidFill>
              </a:rPr>
              <a:t>with</a:t>
            </a:r>
            <a:r>
              <a:rPr lang="fr-BE" sz="3600" b="1" dirty="0">
                <a:solidFill>
                  <a:schemeClr val="accent1"/>
                </a:solidFill>
              </a:rPr>
              <a:t> B12 | Part of Yuma</a:t>
            </a:r>
          </a:p>
        </p:txBody>
      </p:sp>
    </p:spTree>
    <p:extLst>
      <p:ext uri="{BB962C8B-B14F-4D97-AF65-F5344CB8AC3E}">
        <p14:creationId xmlns:p14="http://schemas.microsoft.com/office/powerpoint/2010/main" val="329310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1"/>
          <p:cNvSpPr/>
          <p:nvPr/>
        </p:nvSpPr>
        <p:spPr>
          <a:xfrm>
            <a:off x="0" y="1343025"/>
            <a:ext cx="12192000" cy="3962400"/>
          </a:xfrm>
          <a:prstGeom prst="rect">
            <a:avLst/>
          </a:prstGeom>
          <a:blipFill>
            <a:blip r:embed="rId2" cstate="print"/>
            <a:stretch>
              <a:fillRect/>
            </a:stretch>
          </a:blipFill>
        </p:spPr>
        <p:txBody>
          <a:bodyPr wrap="square" lIns="0" tIns="0" rIns="0" bIns="0" rtlCol="0"/>
          <a:lstStyle/>
          <a:p>
            <a:endParaRPr/>
          </a:p>
        </p:txBody>
      </p:sp>
      <p:sp>
        <p:nvSpPr>
          <p:cNvPr id="2" name="Text Placeholder 1"/>
          <p:cNvSpPr>
            <a:spLocks noGrp="1"/>
          </p:cNvSpPr>
          <p:nvPr>
            <p:ph type="body" sz="quarter" idx="10"/>
          </p:nvPr>
        </p:nvSpPr>
        <p:spPr>
          <a:xfrm>
            <a:off x="341313" y="277812"/>
            <a:ext cx="10442575" cy="569913"/>
          </a:xfrm>
        </p:spPr>
        <p:txBody>
          <a:bodyPr/>
          <a:lstStyle/>
          <a:p>
            <a:r>
              <a:rPr lang="fr-BE" dirty="0"/>
              <a:t>Enter </a:t>
            </a:r>
            <a:r>
              <a:rPr lang="fr-BE" dirty="0" err="1"/>
              <a:t>TourAssist</a:t>
            </a:r>
            <a:r>
              <a:rPr lang="fr-BE" dirty="0"/>
              <a:t>: An AI </a:t>
            </a:r>
            <a:r>
              <a:rPr lang="fr-BE" dirty="0" err="1"/>
              <a:t>powered</a:t>
            </a:r>
            <a:r>
              <a:rPr lang="fr-BE" dirty="0"/>
              <a:t> assistant</a:t>
            </a:r>
          </a:p>
        </p:txBody>
      </p:sp>
      <p:sp>
        <p:nvSpPr>
          <p:cNvPr id="4" name="Slide Number Placeholder 3"/>
          <p:cNvSpPr>
            <a:spLocks noGrp="1"/>
          </p:cNvSpPr>
          <p:nvPr>
            <p:ph type="sldNum" sz="quarter" idx="4"/>
          </p:nvPr>
        </p:nvSpPr>
        <p:spPr/>
        <p:txBody>
          <a:bodyPr/>
          <a:lstStyle/>
          <a:p>
            <a:fld id="{06E1A12F-43E6-4386-99A1-9801DE5DE132}" type="slidenum">
              <a:rPr lang="en-GB" smtClean="0"/>
              <a:pPr/>
              <a:t>9</a:t>
            </a:fld>
            <a:endParaRPr lang="en-GB"/>
          </a:p>
        </p:txBody>
      </p:sp>
      <p:pic>
        <p:nvPicPr>
          <p:cNvPr id="6" name="Picture 5"/>
          <p:cNvPicPr>
            <a:picLocks noChangeAspect="1"/>
          </p:cNvPicPr>
          <p:nvPr/>
        </p:nvPicPr>
        <p:blipFill>
          <a:blip r:embed="rId3"/>
          <a:stretch>
            <a:fillRect/>
          </a:stretch>
        </p:blipFill>
        <p:spPr>
          <a:xfrm>
            <a:off x="3062287" y="866775"/>
            <a:ext cx="5476875" cy="5476875"/>
          </a:xfrm>
          <a:prstGeom prst="rect">
            <a:avLst/>
          </a:prstGeom>
          <a:ln w="28575">
            <a:solidFill>
              <a:srgbClr val="283E86"/>
            </a:solidFill>
          </a:ln>
        </p:spPr>
      </p:pic>
    </p:spTree>
    <p:extLst>
      <p:ext uri="{BB962C8B-B14F-4D97-AF65-F5344CB8AC3E}">
        <p14:creationId xmlns:p14="http://schemas.microsoft.com/office/powerpoint/2010/main" val="1345086148"/>
      </p:ext>
    </p:extLst>
  </p:cSld>
  <p:clrMapOvr>
    <a:masterClrMapping/>
  </p:clrMapOvr>
</p:sld>
</file>

<file path=ppt/theme/theme1.xml><?xml version="1.0" encoding="utf-8"?>
<a:theme xmlns:a="http://schemas.openxmlformats.org/drawingml/2006/main" name="Office Theme">
  <a:themeElements>
    <a:clrScheme name="Touring">
      <a:dk1>
        <a:srgbClr val="000000"/>
      </a:dk1>
      <a:lt1>
        <a:srgbClr val="FFFFFF"/>
      </a:lt1>
      <a:dk2>
        <a:srgbClr val="44546A"/>
      </a:dk2>
      <a:lt2>
        <a:srgbClr val="E7E6E6"/>
      </a:lt2>
      <a:accent1>
        <a:srgbClr val="283E86"/>
      </a:accent1>
      <a:accent2>
        <a:srgbClr val="FFEE36"/>
      </a:accent2>
      <a:accent3>
        <a:srgbClr val="283E86"/>
      </a:accent3>
      <a:accent4>
        <a:srgbClr val="475FAC"/>
      </a:accent4>
      <a:accent5>
        <a:srgbClr val="728FC5"/>
      </a:accent5>
      <a:accent6>
        <a:srgbClr val="666666"/>
      </a:accent6>
      <a:hlink>
        <a:srgbClr val="999999"/>
      </a:hlink>
      <a:folHlink>
        <a:srgbClr val="CCCCCC"/>
      </a:folHlink>
    </a:clrScheme>
    <a:fontScheme name="Tour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1075</TotalTime>
  <Words>347</Words>
  <Application>Microsoft Office PowerPoint</Application>
  <PresentationFormat>Breedbeeld</PresentationFormat>
  <Paragraphs>57</Paragraphs>
  <Slides>15</Slides>
  <Notes>2</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Arial</vt:lpstr>
      <vt:lpstr>Bradley Hand ITC</vt:lpstr>
      <vt:lpstr>Calibri</vt:lpstr>
      <vt:lpstr>Myriad Pro</vt:lpstr>
      <vt:lpstr>Trebuchet MS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TOURING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MEERBEEK Sabrina</dc:creator>
  <cp:lastModifiedBy>Shelly Deracourt</cp:lastModifiedBy>
  <cp:revision>37</cp:revision>
  <cp:lastPrinted>2019-01-07T09:53:04Z</cp:lastPrinted>
  <dcterms:created xsi:type="dcterms:W3CDTF">2024-11-28T09:43:41Z</dcterms:created>
  <dcterms:modified xsi:type="dcterms:W3CDTF">2024-12-03T10:43:44Z</dcterms:modified>
</cp:coreProperties>
</file>