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03" r:id="rId1"/>
    <p:sldMasterId id="2147484531" r:id="rId2"/>
    <p:sldMasterId id="2147484589" r:id="rId3"/>
  </p:sldMasterIdLst>
  <p:notesMasterIdLst>
    <p:notesMasterId r:id="rId15"/>
  </p:notesMasterIdLst>
  <p:sldIdLst>
    <p:sldId id="2147483642" r:id="rId4"/>
    <p:sldId id="2147483643" r:id="rId5"/>
    <p:sldId id="2147483644" r:id="rId6"/>
    <p:sldId id="256" r:id="rId7"/>
    <p:sldId id="2147483646" r:id="rId8"/>
    <p:sldId id="268" r:id="rId9"/>
    <p:sldId id="261" r:id="rId10"/>
    <p:sldId id="259" r:id="rId11"/>
    <p:sldId id="258" r:id="rId12"/>
    <p:sldId id="262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28751A-C90C-870C-44FD-6DFABB4C7E3E}" name="Diana Gutierrez Berrocal" initials="" userId="S::Diana.Gutierrez.Berrocal@kyndryl.com::7c013a96-93f5-4044-85d9-5eb913fb8249" providerId="AD"/>
  <p188:author id="{57C4381C-5E2F-73EB-6C06-74DFAFB026B7}" name="Simer Sahani" initials="SS" userId="S::Simer.Sahani@kyndryl.com::e10607b5-1962-4ee3-98cd-25f67ddbf2b8" providerId="AD"/>
  <p188:author id="{7FC57567-928D-CDE6-D7BF-FC571AB94FFD}" name="Jim Olson" initials="JO" userId="S::jim.olson@kyndryl.com::ccdef1e3-3528-414f-b372-b34676a68612" providerId="AD"/>
  <p188:author id="{5982A26C-576B-C820-75F3-0EC44209DBBC}" name="Sander Plug" initials="SP" userId="S::sander.plug@kyndryl.com::fa1afd0f-4902-4d3a-b1c5-16c23697522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62C"/>
    <a:srgbClr val="287079"/>
    <a:srgbClr val="042315"/>
    <a:srgbClr val="0323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6"/>
    <p:restoredTop sz="94640"/>
  </p:normalViewPr>
  <p:slideViewPr>
    <p:cSldViewPr snapToGrid="0">
      <p:cViewPr varScale="1">
        <p:scale>
          <a:sx n="107" d="100"/>
          <a:sy n="107" d="100"/>
        </p:scale>
        <p:origin x="87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89D2A-3442-C649-9C9D-B3BB4AC23979}" type="datetimeFigureOut">
              <a:rPr lang="en-US" smtClean="0"/>
              <a:t>6/18/24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4070C-91D0-824A-ACF2-5A7608228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2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4070C-91D0-824A-ACF2-5A76082284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9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+mj-lt"/>
              <a:buAutoNum type="arabicPeriod"/>
            </a:pPr>
            <a:endParaRPr lang="en-US" b="0" i="0" dirty="0">
              <a:solidFill>
                <a:srgbClr val="F9F9F9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4070C-91D0-824A-ACF2-5A76082284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76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4070C-91D0-824A-ACF2-5A76082284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79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A4ECE-4CDF-2CBA-5261-E1225D6CA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B3271A-6A56-4CFB-D2D3-8C740F269D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95D2D3-C766-066E-AF93-16B57A2827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29844-D308-9771-B797-47DFF1251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7E1BB-25B4-574B-B089-309528012E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K Everett" panose="020B020400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K Everett" panose="020B020400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96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F9C4A-9679-A2AD-43AB-0930A99B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3BD6D7-E85A-A181-725C-6868FD4B0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DBE720-BF2E-5B97-D7A1-6249EDA7F6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TWK Everett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7D8CD-DDA1-194E-D52A-0D4A4B6423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7E1BB-25B4-574B-B089-309528012E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K Everett" panose="020B0204000000000000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K Everett" panose="020B0204000000000000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753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A7E1BB-25B4-574B-B089-309528012E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079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D4070C-91D0-824A-ACF2-5A76082284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1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-12192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 AND SEND TO BACK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1667CA7-79BC-5E48-BDE0-776E99AFF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7162" y="1528647"/>
            <a:ext cx="5069782" cy="3619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9BBFD-7D67-0149-BBF4-BC38D780C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51CBC0-E1E8-753B-19CE-38FE362F72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4000"/>
          </a:blip>
          <a:srcRect l="4298" t="22173" r="7834" b="4809"/>
          <a:stretch/>
        </p:blipFill>
        <p:spPr>
          <a:xfrm>
            <a:off x="-165009" y="746340"/>
            <a:ext cx="12230576" cy="46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hort Title Spruce with wide white trellis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1596171"/>
            <a:ext cx="5638313" cy="25526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FFFF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8"/>
            <a:ext cx="2585720" cy="1945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FFFFFF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80A485-3231-0F43-86FC-1F3036CE01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75" y="5151120"/>
            <a:ext cx="5632426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FFFFFF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8169F3-1E93-BCDA-25B5-530400BDF7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4FDB74-DEEC-DD83-46E0-6C9EEB309AAE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380" t="19" r="8770" b="19"/>
          <a:stretch/>
        </p:blipFill>
        <p:spPr>
          <a:xfrm>
            <a:off x="6137329" y="-6536"/>
            <a:ext cx="6054671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0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3 Data Series (Right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C938A9-452C-1549-BE20-0A5AA1D7F600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DD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EE8F709-F96A-174E-8BD3-B90D583D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0130" y="2490724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F775E0D-BE32-DC44-A8AF-F3BFCA8B5CAD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560130" y="4638023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B052F5E-4798-9045-911D-7DAF79460AC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60130" y="343425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AD0D975F-B435-184D-BBBA-DD4B4F13A2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60130" y="1256199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64B03BB7-5EDC-A24B-AB82-587FC884975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60130" y="3424046"/>
            <a:ext cx="1924521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9D739BD5-61A3-4B4A-BAF0-2302FCB992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0130" y="5571345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7D249BC-C200-7443-9760-7204385F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548677B-61C8-1A4D-8C33-2719039799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5706"/>
            <a:ext cx="4343400" cy="1147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 as a caption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3C7BE69-7B56-B043-8F79-03D68ACFE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82E6AB1-3AD0-734E-BB66-52D31474D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7" name="Text Placeholder 57">
            <a:extLst>
              <a:ext uri="{FF2B5EF4-FFF2-40B4-BE49-F238E27FC236}">
                <a16:creationId xmlns:a16="http://schemas.microsoft.com/office/drawing/2014/main" id="{764D90E9-CF3D-D545-B3AF-220D056ACE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15B666A-1C2F-A545-A6BA-B8A519DE182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8600" y="3277126"/>
            <a:ext cx="4343164" cy="274267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hart Placeholder 16">
            <a:extLst>
              <a:ext uri="{FF2B5EF4-FFF2-40B4-BE49-F238E27FC236}">
                <a16:creationId xmlns:a16="http://schemas.microsoft.com/office/drawing/2014/main" id="{3A0BBCBA-C8E1-4AB5-A9BB-F058E066BFF0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9381035" y="343425"/>
            <a:ext cx="2590800" cy="1627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9" name="Chart Placeholder 16">
            <a:extLst>
              <a:ext uri="{FF2B5EF4-FFF2-40B4-BE49-F238E27FC236}">
                <a16:creationId xmlns:a16="http://schemas.microsoft.com/office/drawing/2014/main" id="{72D911F8-A9E0-48DA-996A-E5B9C4937BDE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9372600" y="2490724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21" name="Chart Placeholder 16">
            <a:extLst>
              <a:ext uri="{FF2B5EF4-FFF2-40B4-BE49-F238E27FC236}">
                <a16:creationId xmlns:a16="http://schemas.microsoft.com/office/drawing/2014/main" id="{45F1F91B-EA51-422E-BFBC-19578BC3CD23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9372601" y="4638023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</p:spTree>
    <p:extLst>
      <p:ext uri="{BB962C8B-B14F-4D97-AF65-F5344CB8AC3E}">
        <p14:creationId xmlns:p14="http://schemas.microsoft.com/office/powerpoint/2010/main" val="19891290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 3 Data Series (Right)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C938A9-452C-1549-BE20-0A5AA1D7F600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297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solidFill>
                <a:srgbClr val="29707A"/>
              </a:solidFill>
              <a:latin typeface="TWK Everett" panose="020B0204000000000000" pitchFamily="34" charset="77"/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EE8F709-F96A-174E-8BD3-B90D583D96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60130" y="2490724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4CDD84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2F775E0D-BE32-DC44-A8AF-F3BFCA8B5CAD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560130" y="4638023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4CDD84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B052F5E-4798-9045-911D-7DAF79460AC8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560130" y="343425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4CDD84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AD0D975F-B435-184D-BBBA-DD4B4F13A20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60130" y="1256199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64B03BB7-5EDC-A24B-AB82-587FC884975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560130" y="3424046"/>
            <a:ext cx="1924521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9D739BD5-61A3-4B4A-BAF0-2302FCB9925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60130" y="5571345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7D249BC-C200-7443-9760-7204385F6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6548677B-61C8-1A4D-8C33-2719039799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5706"/>
            <a:ext cx="4343400" cy="1147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 as a caption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23C7BE69-7B56-B043-8F79-03D68ACFE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82E6AB1-3AD0-734E-BB66-52D31474D7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562963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7" name="Text Placeholder 57">
            <a:extLst>
              <a:ext uri="{FF2B5EF4-FFF2-40B4-BE49-F238E27FC236}">
                <a16:creationId xmlns:a16="http://schemas.microsoft.com/office/drawing/2014/main" id="{764D90E9-CF3D-D545-B3AF-220D056ACE58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562994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15B666A-1C2F-A545-A6BA-B8A519DE182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8600" y="3277126"/>
            <a:ext cx="4343164" cy="274267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hart Placeholder 16">
            <a:extLst>
              <a:ext uri="{FF2B5EF4-FFF2-40B4-BE49-F238E27FC236}">
                <a16:creationId xmlns:a16="http://schemas.microsoft.com/office/drawing/2014/main" id="{3A0BBCBA-C8E1-4AB5-A9BB-F058E066BFF0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9381035" y="343425"/>
            <a:ext cx="2590800" cy="1627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9" name="Chart Placeholder 16">
            <a:extLst>
              <a:ext uri="{FF2B5EF4-FFF2-40B4-BE49-F238E27FC236}">
                <a16:creationId xmlns:a16="http://schemas.microsoft.com/office/drawing/2014/main" id="{72D911F8-A9E0-48DA-996A-E5B9C4937BDE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9372600" y="2490724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21" name="Chart Placeholder 16">
            <a:extLst>
              <a:ext uri="{FF2B5EF4-FFF2-40B4-BE49-F238E27FC236}">
                <a16:creationId xmlns:a16="http://schemas.microsoft.com/office/drawing/2014/main" id="{45F1F91B-EA51-422E-BFBC-19578BC3CD23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9372601" y="4638023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solidFill>
                  <a:srgbClr val="E4F4F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</p:spTree>
    <p:extLst>
      <p:ext uri="{BB962C8B-B14F-4D97-AF65-F5344CB8AC3E}">
        <p14:creationId xmlns:p14="http://schemas.microsoft.com/office/powerpoint/2010/main" val="15839141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DE44CFF3-B29C-A541-8722-CF874064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AC864F3C-846C-6846-B894-6D6BE496A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5E4086F1-8F3D-CC49-AD6A-981B2DD76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523D2605-98E1-C540-A3BC-8F13295F1D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61" name="Table Placeholder 2">
            <a:extLst>
              <a:ext uri="{FF2B5EF4-FFF2-40B4-BE49-F238E27FC236}">
                <a16:creationId xmlns:a16="http://schemas.microsoft.com/office/drawing/2014/main" id="{335387C9-B540-7242-96C0-2C325DE4E29E}"/>
              </a:ext>
            </a:extLst>
          </p:cNvPr>
          <p:cNvSpPr>
            <a:spLocks noGrp="1"/>
          </p:cNvSpPr>
          <p:nvPr>
            <p:ph type="tbl" sz="quarter" idx="56" hasCustomPrompt="1"/>
          </p:nvPr>
        </p:nvSpPr>
        <p:spPr>
          <a:xfrm>
            <a:off x="228434" y="1716860"/>
            <a:ext cx="5638966" cy="43029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TABLE HERE</a:t>
            </a:r>
          </a:p>
        </p:txBody>
      </p:sp>
      <p:sp>
        <p:nvSpPr>
          <p:cNvPr id="8" name="Table Placeholder 2">
            <a:extLst>
              <a:ext uri="{FF2B5EF4-FFF2-40B4-BE49-F238E27FC236}">
                <a16:creationId xmlns:a16="http://schemas.microsoft.com/office/drawing/2014/main" id="{D80F0705-A022-4045-8792-F7E7A9E212B3}"/>
              </a:ext>
            </a:extLst>
          </p:cNvPr>
          <p:cNvSpPr>
            <a:spLocks noGrp="1"/>
          </p:cNvSpPr>
          <p:nvPr>
            <p:ph type="tbl" sz="quarter" idx="57" hasCustomPrompt="1"/>
          </p:nvPr>
        </p:nvSpPr>
        <p:spPr>
          <a:xfrm>
            <a:off x="6337920" y="1716860"/>
            <a:ext cx="5638966" cy="430294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TABLE HERE</a:t>
            </a:r>
          </a:p>
        </p:txBody>
      </p:sp>
    </p:spTree>
    <p:extLst>
      <p:ext uri="{BB962C8B-B14F-4D97-AF65-F5344CB8AC3E}">
        <p14:creationId xmlns:p14="http://schemas.microsoft.com/office/powerpoint/2010/main" val="39774928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ed List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899531-8154-F249-BFFD-54079D22589A}"/>
              </a:ext>
            </a:extLst>
          </p:cNvPr>
          <p:cNvSpPr/>
          <p:nvPr/>
        </p:nvSpPr>
        <p:spPr>
          <a:xfrm>
            <a:off x="3276600" y="0"/>
            <a:ext cx="8915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pic>
        <p:nvPicPr>
          <p:cNvPr id="52" name="Picture 51" descr="Logo&#10;&#10;Description automatically generated">
            <a:extLst>
              <a:ext uri="{FF2B5EF4-FFF2-40B4-BE49-F238E27FC236}">
                <a16:creationId xmlns:a16="http://schemas.microsoft.com/office/drawing/2014/main" id="{33AB6C80-2E57-8645-B8FE-95BB17927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53" name="Slide Number Placeholder 5">
            <a:extLst>
              <a:ext uri="{FF2B5EF4-FFF2-40B4-BE49-F238E27FC236}">
                <a16:creationId xmlns:a16="http://schemas.microsoft.com/office/drawing/2014/main" id="{A8679A03-5236-3147-AA52-464328906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084226B9-DFD0-AC4C-9623-2ABBBDEF5F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B274BC4-8559-6840-8EED-14B31B56526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600" y="714025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7CC35A-5913-DB48-89E7-73EDB3D06399}"/>
              </a:ext>
            </a:extLst>
          </p:cNvPr>
          <p:cNvSpPr>
            <a:spLocks noGrp="1"/>
          </p:cNvSpPr>
          <p:nvPr>
            <p:ph type="tbl" sz="quarter" idx="56" hasCustomPrompt="1"/>
          </p:nvPr>
        </p:nvSpPr>
        <p:spPr>
          <a:xfrm>
            <a:off x="4572000" y="876300"/>
            <a:ext cx="6096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TABLE HERE</a:t>
            </a:r>
          </a:p>
        </p:txBody>
      </p:sp>
    </p:spTree>
    <p:extLst>
      <p:ext uri="{BB962C8B-B14F-4D97-AF65-F5344CB8AC3E}">
        <p14:creationId xmlns:p14="http://schemas.microsoft.com/office/powerpoint/2010/main" val="822896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ed List Clou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899531-8154-F249-BFFD-54079D22589A}"/>
              </a:ext>
            </a:extLst>
          </p:cNvPr>
          <p:cNvSpPr/>
          <p:nvPr/>
        </p:nvSpPr>
        <p:spPr>
          <a:xfrm>
            <a:off x="3276600" y="0"/>
            <a:ext cx="8915400" cy="6858000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DE44CFF3-B29C-A541-8722-CF874064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AC864F3C-846C-6846-B894-6D6BE496A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5E4086F1-8F3D-CC49-AD6A-981B2DD76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523D2605-98E1-C540-A3BC-8F13295F1D1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600" y="714025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61" name="Table Placeholder 2">
            <a:extLst>
              <a:ext uri="{FF2B5EF4-FFF2-40B4-BE49-F238E27FC236}">
                <a16:creationId xmlns:a16="http://schemas.microsoft.com/office/drawing/2014/main" id="{335387C9-B540-7242-96C0-2C325DE4E29E}"/>
              </a:ext>
            </a:extLst>
          </p:cNvPr>
          <p:cNvSpPr>
            <a:spLocks noGrp="1"/>
          </p:cNvSpPr>
          <p:nvPr>
            <p:ph type="tbl" sz="quarter" idx="56" hasCustomPrompt="1"/>
          </p:nvPr>
        </p:nvSpPr>
        <p:spPr>
          <a:xfrm>
            <a:off x="4572000" y="876300"/>
            <a:ext cx="6096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TABLE HERE</a:t>
            </a:r>
          </a:p>
        </p:txBody>
      </p:sp>
    </p:spTree>
    <p:extLst>
      <p:ext uri="{BB962C8B-B14F-4D97-AF65-F5344CB8AC3E}">
        <p14:creationId xmlns:p14="http://schemas.microsoft.com/office/powerpoint/2010/main" val="3599018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ed List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899531-8154-F249-BFFD-54079D22589A}"/>
              </a:ext>
            </a:extLst>
          </p:cNvPr>
          <p:cNvSpPr/>
          <p:nvPr/>
        </p:nvSpPr>
        <p:spPr>
          <a:xfrm>
            <a:off x="3276600" y="0"/>
            <a:ext cx="8915400" cy="6858000"/>
          </a:xfrm>
          <a:prstGeom prst="rect">
            <a:avLst/>
          </a:prstGeom>
          <a:solidFill>
            <a:srgbClr val="DD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484E63CF-6BA0-9E4E-80B5-B3027757A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45" name="Slide Number Placeholder 5">
            <a:extLst>
              <a:ext uri="{FF2B5EF4-FFF2-40B4-BE49-F238E27FC236}">
                <a16:creationId xmlns:a16="http://schemas.microsoft.com/office/drawing/2014/main" id="{A43F9380-EE94-6448-A41D-9DDBA8D4F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A70FD612-8821-EE49-A0C5-77C6111FD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60" name="Text Placeholder 57">
            <a:extLst>
              <a:ext uri="{FF2B5EF4-FFF2-40B4-BE49-F238E27FC236}">
                <a16:creationId xmlns:a16="http://schemas.microsoft.com/office/drawing/2014/main" id="{3CF5CC65-92EA-304D-B5FD-87FA9451CC64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600" y="714025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61" name="Table Placeholder 2">
            <a:extLst>
              <a:ext uri="{FF2B5EF4-FFF2-40B4-BE49-F238E27FC236}">
                <a16:creationId xmlns:a16="http://schemas.microsoft.com/office/drawing/2014/main" id="{5F5CE32C-8106-1248-8E7D-0220696468D6}"/>
              </a:ext>
            </a:extLst>
          </p:cNvPr>
          <p:cNvSpPr>
            <a:spLocks noGrp="1"/>
          </p:cNvSpPr>
          <p:nvPr>
            <p:ph type="tbl" sz="quarter" idx="56" hasCustomPrompt="1"/>
          </p:nvPr>
        </p:nvSpPr>
        <p:spPr>
          <a:xfrm>
            <a:off x="4572000" y="876300"/>
            <a:ext cx="6096000" cy="51435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TABLE HERE</a:t>
            </a:r>
          </a:p>
        </p:txBody>
      </p:sp>
    </p:spTree>
    <p:extLst>
      <p:ext uri="{BB962C8B-B14F-4D97-AF65-F5344CB8AC3E}">
        <p14:creationId xmlns:p14="http://schemas.microsoft.com/office/powerpoint/2010/main" val="41222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B7F35B84-2392-CE43-8742-604433B6B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634F4663-0B4A-8447-9D6F-40CDA939E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43C99B3-5983-A74C-AE34-2CF10800CFFB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228600" y="1714500"/>
            <a:ext cx="11734800" cy="43053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TABLE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76F04F07-B6C3-D64A-A8EB-8BD4B16258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40" name="Text Placeholder 57">
            <a:extLst>
              <a:ext uri="{FF2B5EF4-FFF2-40B4-BE49-F238E27FC236}">
                <a16:creationId xmlns:a16="http://schemas.microsoft.com/office/drawing/2014/main" id="{7E2547DE-EE34-4E4C-847E-F8CEB783891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733312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0A1A9D-031F-4331-825A-FD1C8B738EFD}"/>
              </a:ext>
            </a:extLst>
          </p:cNvPr>
          <p:cNvSpPr/>
          <p:nvPr/>
        </p:nvSpPr>
        <p:spPr>
          <a:xfrm>
            <a:off x="228600" y="1325418"/>
            <a:ext cx="2819400" cy="619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07F6F4-9E55-4BC4-8704-1D382B6DD33C}"/>
              </a:ext>
            </a:extLst>
          </p:cNvPr>
          <p:cNvSpPr/>
          <p:nvPr/>
        </p:nvSpPr>
        <p:spPr>
          <a:xfrm>
            <a:off x="0" y="1870364"/>
            <a:ext cx="12192000" cy="49876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744919A-6CC0-D14F-BF22-588EE7513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3116FF97-4445-BF40-AE91-BFFEC49483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181F1528-7C93-7148-803C-FDD0C36D61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89" y="2324990"/>
            <a:ext cx="25942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8295ABCC-E89D-B444-82DF-8B044869450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6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6557ABE-570C-D545-911A-E5C1FBAE41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3769" y="2324990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3A7F10FF-CBA4-7D44-83DC-75C094FECF3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72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2C699DAB-206F-D643-A70A-B85E8C27A8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789" y="1454047"/>
            <a:ext cx="23656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1BAF056B-960B-664A-8434-DD58A98A22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6600" y="1454047"/>
            <a:ext cx="2592716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6FF8F0DC-0B57-2E41-81C2-5F66B8CF51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768" y="1456371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332D4C44-31E9-574D-A565-23C4B75109B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72600" y="1454047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96C91E94-E3C6-F441-BE0C-1FE98E6C87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51" name="Text Placeholder 57">
            <a:extLst>
              <a:ext uri="{FF2B5EF4-FFF2-40B4-BE49-F238E27FC236}">
                <a16:creationId xmlns:a16="http://schemas.microsoft.com/office/drawing/2014/main" id="{D4DBD2DA-3AD2-C642-8C55-472AFA14ADD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10DDCB49-4846-B146-B0EF-71F47696030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6642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0563" indent="-163513"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E5214661-A1C2-714C-8FD6-F37BA412DA3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B302BA0B-8DE8-2447-9102-73B26408E4A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AF2AF5BF-FCB0-4D40-89D7-86A641BF943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705551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867233C1-48E2-427E-B2C6-38E32055A963}"/>
              </a:ext>
            </a:extLst>
          </p:cNvPr>
          <p:cNvSpPr/>
          <p:nvPr/>
        </p:nvSpPr>
        <p:spPr>
          <a:xfrm>
            <a:off x="228600" y="1325418"/>
            <a:ext cx="2819400" cy="6191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5FF190-10F1-4201-AE5D-1C3673291F69}"/>
              </a:ext>
            </a:extLst>
          </p:cNvPr>
          <p:cNvSpPr/>
          <p:nvPr/>
        </p:nvSpPr>
        <p:spPr>
          <a:xfrm>
            <a:off x="0" y="1870364"/>
            <a:ext cx="12192000" cy="49876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0ED773-31F7-2247-ABD3-B39BA81F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60C23041-45CB-C040-9C5A-DD33E3262E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9137709-4275-4140-8465-53BD64A4AE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89" y="2324990"/>
            <a:ext cx="25942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EC246B4-F1D0-754E-B440-28226D2ADC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6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D01DC6FC-9816-B845-ADAD-84758D8D27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3769" y="2324990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825BF896-F0D4-614F-B330-1F7669890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789" y="1454047"/>
            <a:ext cx="23656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9D299DA0-65CE-614C-B064-6912719EF7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6600" y="1454047"/>
            <a:ext cx="2592716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85BAD7E9-72C8-4044-B630-FC8F601134D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768" y="1456371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B54EF588-9AC7-4947-A06B-1CE0E07D15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51" name="Text Placeholder 57">
            <a:extLst>
              <a:ext uri="{FF2B5EF4-FFF2-40B4-BE49-F238E27FC236}">
                <a16:creationId xmlns:a16="http://schemas.microsoft.com/office/drawing/2014/main" id="{672A8537-72C1-2E4B-B560-7BDCA4C1CB4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8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65A10F9C-411F-AA4A-9E2C-D8BAEEFCAF2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6642" y="3230162"/>
            <a:ext cx="2590800" cy="2789638"/>
          </a:xfrm>
        </p:spPr>
        <p:txBody>
          <a:bodyPr/>
          <a:lstStyle>
            <a:lvl1pPr>
              <a:buClr>
                <a:schemeClr val="tx2"/>
              </a:buClr>
              <a:defRPr sz="1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 marL="690563" indent="-163513">
              <a:buClr>
                <a:srgbClr val="042315"/>
              </a:buClr>
              <a:buFont typeface="Courier New" panose="02070309020205020404" pitchFamily="49" charset="0"/>
              <a:buChar char="o"/>
              <a:tabLst/>
              <a:defRPr sz="1200"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2DD909CB-E93C-0944-B3AD-BFBF8FC7DDC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3230162"/>
            <a:ext cx="2590800" cy="2789638"/>
          </a:xfrm>
        </p:spPr>
        <p:txBody>
          <a:bodyPr/>
          <a:lstStyle>
            <a:lvl1pPr>
              <a:buClr>
                <a:schemeClr val="tx2"/>
              </a:buClr>
              <a:defRPr sz="1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 marL="698500" indent="-171450">
              <a:buClr>
                <a:schemeClr val="tx2"/>
              </a:buClr>
              <a:defRPr lang="en-US" sz="1200" b="0" i="0" kern="1200" dirty="0" smtClean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tx2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42315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0B7E7D2A-5EB7-4E40-88FC-349939DAE0E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3230162"/>
            <a:ext cx="2590800" cy="2789638"/>
          </a:xfrm>
        </p:spPr>
        <p:txBody>
          <a:bodyPr/>
          <a:lstStyle>
            <a:lvl1pPr>
              <a:buClr>
                <a:schemeClr val="tx2"/>
              </a:buClr>
              <a:defRPr sz="1200"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 marL="698500" indent="-171450">
              <a:buClr>
                <a:schemeClr val="tx2"/>
              </a:buClr>
              <a:defRPr lang="en-US" sz="1200" b="0" i="0" kern="1200" dirty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tx2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42315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39E6ED3-4CD7-49CA-A458-BB6774387E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72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EFC73BE-DDBB-4D8B-9CA4-D050AD20744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72600" y="1454047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1B2FF86-28F1-4C18-B526-42934A5F2E6C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tx2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42315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26768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6AEFE81-BF82-4FA1-B342-B6823A6FA12C}"/>
              </a:ext>
            </a:extLst>
          </p:cNvPr>
          <p:cNvSpPr/>
          <p:nvPr/>
        </p:nvSpPr>
        <p:spPr>
          <a:xfrm>
            <a:off x="228600" y="1325418"/>
            <a:ext cx="2819400" cy="6191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52D97EC-971A-4805-9D10-C3F0AE18C118}"/>
              </a:ext>
            </a:extLst>
          </p:cNvPr>
          <p:cNvSpPr/>
          <p:nvPr/>
        </p:nvSpPr>
        <p:spPr>
          <a:xfrm>
            <a:off x="0" y="1870364"/>
            <a:ext cx="12192000" cy="49876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0848920E-B932-2B44-A55F-272B9ABE1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F1808E42-71B3-BB49-9A56-CAF0072E4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F75C68DB-2951-1A44-A054-DCB5739775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89" y="2324990"/>
            <a:ext cx="25942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BCB5D1A-0C51-C74C-973A-DFE7F04DC47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6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9923D297-C75B-7C49-BAE4-03E8D0793F8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3769" y="2324990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30F8217-0AB2-5B4E-825A-A317C69843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72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37023B4A-0693-2342-B901-52D5F3C00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789" y="1454047"/>
            <a:ext cx="23656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8EE0D4D9-E606-0D41-B8D6-CB52FB4368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6600" y="1454047"/>
            <a:ext cx="2592716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C37CA248-422C-494E-854B-8921BCC60C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768" y="1456371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85A4DC7-074E-D64E-A171-A9D1C3F5C2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72600" y="1454047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5CC07517-49B8-444D-8401-DC29C1F9F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44" name="Text Placeholder 57">
            <a:extLst>
              <a:ext uri="{FF2B5EF4-FFF2-40B4-BE49-F238E27FC236}">
                <a16:creationId xmlns:a16="http://schemas.microsoft.com/office/drawing/2014/main" id="{5C7CD894-CBF6-0B49-BD1D-03D16B2CD3B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8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E26EA23-B799-0445-8AE4-14799534E1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6642" y="3230162"/>
            <a:ext cx="2590800" cy="2789638"/>
          </a:xfrm>
        </p:spPr>
        <p:txBody>
          <a:bodyPr/>
          <a:lstStyle>
            <a:lvl1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 marL="690563" indent="-163513"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200">
                <a:solidFill>
                  <a:schemeClr val="accent1"/>
                </a:solidFill>
              </a:defRPr>
            </a:lvl3pPr>
            <a:lvl4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261388D-60A4-8144-B4EC-3E0857C447C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3230162"/>
            <a:ext cx="2590800" cy="2789638"/>
          </a:xfrm>
        </p:spPr>
        <p:txBody>
          <a:bodyPr/>
          <a:lstStyle>
            <a:lvl1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 marL="698500" indent="-171450">
              <a:buClr>
                <a:schemeClr val="accent1"/>
              </a:buClr>
              <a:defRPr lang="en-US" sz="1200" b="0" i="0" kern="1200" dirty="0">
                <a:solidFill>
                  <a:schemeClr val="accent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7D3D450-1EC9-534F-BCF6-C67D9416FDC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3230162"/>
            <a:ext cx="2590800" cy="2789638"/>
          </a:xfrm>
        </p:spPr>
        <p:txBody>
          <a:bodyPr/>
          <a:lstStyle>
            <a:lvl1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 marL="698500" indent="-171450">
              <a:buClr>
                <a:schemeClr val="accent1"/>
              </a:buClr>
              <a:defRPr lang="en-US" sz="1200" b="0" i="0" kern="1200" dirty="0">
                <a:solidFill>
                  <a:schemeClr val="accent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48C79D5-07F1-9E43-B6CA-0AD37095F021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3230162"/>
            <a:ext cx="2590800" cy="2789638"/>
          </a:xfrm>
        </p:spPr>
        <p:txBody>
          <a:bodyPr/>
          <a:lstStyle>
            <a:lvl1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2pPr>
            <a:lvl3pPr marL="698500" indent="-171450">
              <a:buClr>
                <a:schemeClr val="accent1"/>
              </a:buClr>
              <a:defRPr lang="en-US" sz="1200" b="0" i="0" kern="1200" dirty="0">
                <a:solidFill>
                  <a:schemeClr val="accent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4pPr>
            <a:lvl5pPr>
              <a:buClr>
                <a:schemeClr val="accent1"/>
              </a:buClr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16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693F1-329A-B54B-BA3F-02B74BABC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8" y="342900"/>
            <a:ext cx="1381539" cy="43958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DBE5405-3D6A-F442-A23F-A693AC4ED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32362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225B5F8-E196-4D05-AA7A-FD19AA38C644}"/>
              </a:ext>
            </a:extLst>
          </p:cNvPr>
          <p:cNvSpPr/>
          <p:nvPr/>
        </p:nvSpPr>
        <p:spPr>
          <a:xfrm>
            <a:off x="228600" y="1325418"/>
            <a:ext cx="2819400" cy="619171"/>
          </a:xfrm>
          <a:prstGeom prst="rect">
            <a:avLst/>
          </a:prstGeom>
          <a:solidFill>
            <a:srgbClr val="297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899C1A-A880-4D80-BEEA-A1425AFB8A15}"/>
              </a:ext>
            </a:extLst>
          </p:cNvPr>
          <p:cNvSpPr/>
          <p:nvPr/>
        </p:nvSpPr>
        <p:spPr>
          <a:xfrm>
            <a:off x="0" y="1870364"/>
            <a:ext cx="12192000" cy="4987636"/>
          </a:xfrm>
          <a:prstGeom prst="rect">
            <a:avLst/>
          </a:prstGeom>
          <a:solidFill>
            <a:srgbClr val="297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 Placeholder 17">
            <a:extLst>
              <a:ext uri="{FF2B5EF4-FFF2-40B4-BE49-F238E27FC236}">
                <a16:creationId xmlns:a16="http://schemas.microsoft.com/office/drawing/2014/main" id="{68422AB4-38AC-E245-95E9-D4EBD4FE15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789" y="2324990"/>
            <a:ext cx="25942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4EF2367C-A2C2-2A4C-A1BA-998AD4CF95D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76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AC3943E1-6165-E04A-8A64-6375279C0C4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3769" y="2324990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5DD84469-3B96-D541-953A-A77D2F7339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72601" y="2324990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9DA26E-DC8D-ED40-A66C-D2F430BF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CB31445D-8949-F147-B03B-08A7BBBAD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789" y="1454047"/>
            <a:ext cx="2365611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5260156-A6C9-7F45-AA47-3B158742A3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6600" y="1454047"/>
            <a:ext cx="2592716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EE27787B-F07F-6A48-9F01-A11E5B25E8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768" y="1456371"/>
            <a:ext cx="2591632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AC275A25-09EF-0D49-9C98-A13E944E4A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72600" y="1454047"/>
            <a:ext cx="2590800" cy="37932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D83A7B57-1BBE-624F-9AAA-EEDF3187D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1FBFDA0E-35D5-9848-9648-B18F4E46E5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0" name="Text Placeholder 57">
            <a:extLst>
              <a:ext uri="{FF2B5EF4-FFF2-40B4-BE49-F238E27FC236}">
                <a16:creationId xmlns:a16="http://schemas.microsoft.com/office/drawing/2014/main" id="{64FA7348-CF79-3C47-A078-816D07D28D5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77DEA71-831F-8E4A-849D-60CE3B9BEF9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66642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0563" indent="-163513"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11E04F33-9CC2-B64C-AA85-D8C4C72C58C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0D58AACB-F794-854A-9587-3A75E2B8945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0A9CBD2-646C-9644-ACEE-8B75B3DE454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3230162"/>
            <a:ext cx="2590800" cy="2789638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8500" indent="-171450">
              <a:buClr>
                <a:schemeClr val="bg1"/>
              </a:buClr>
              <a:defRPr lang="en-US" sz="12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1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30356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 Header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738CA75-714F-DA40-A93F-9A4281C96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56E0B0-2AF0-404A-AF57-6EDD5EE4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E1BAD61-05AD-7345-97CB-3DCCDB04F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2" name="Text Placeholder 57">
            <a:extLst>
              <a:ext uri="{FF2B5EF4-FFF2-40B4-BE49-F238E27FC236}">
                <a16:creationId xmlns:a16="http://schemas.microsoft.com/office/drawing/2014/main" id="{6971B0DC-62D2-2D4D-A70E-3CC614E4426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50771674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arm Red w Header &amp; Foo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56E0B0-2AF0-404A-AF57-6EDD5EE4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E1BAD61-05AD-7345-97CB-3DCCDB04F1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339087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6085F1-4F24-EB49-8834-E753778E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130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 Footer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2DB0DA4-8092-6E71-CFE7-7E7E65B5E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9740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-Cloud-w Foot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6CE632E-613D-CD40-8FC5-7FD7842C6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06DA1B-28D9-944B-8727-940F8A8C6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902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arm Red w Foo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56E0B0-2AF0-404A-AF57-6EDD5EE4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D6085F1-4F24-EB49-8834-E753778ED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31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Dark Stone w Footer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01BAC5F-4BD7-964A-A778-D42104CA4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6B7D36-32ED-4B4E-971E-D7FD3D71F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902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 Dark Stone w Footer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76B7D36-32ED-4B4E-971E-D7FD3D71F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85EA93-D340-58B3-F3CE-E78918324D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alphaModFix amt="3000"/>
          </a:blip>
          <a:srcRect l="4298" t="22173" r="7834" b="4809"/>
          <a:stretch/>
        </p:blipFill>
        <p:spPr>
          <a:xfrm>
            <a:off x="0" y="1099147"/>
            <a:ext cx="12230576" cy="46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539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1/4, Red 3/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25">
            <a:extLst>
              <a:ext uri="{FF2B5EF4-FFF2-40B4-BE49-F238E27FC236}">
                <a16:creationId xmlns:a16="http://schemas.microsoft.com/office/drawing/2014/main" id="{C3A876E8-2CB2-D148-BC7E-C97BE385038F}"/>
              </a:ext>
            </a:extLst>
          </p:cNvPr>
          <p:cNvSpPr/>
          <p:nvPr/>
        </p:nvSpPr>
        <p:spPr>
          <a:xfrm>
            <a:off x="3048000" y="0"/>
            <a:ext cx="9143900" cy="68742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6E7E791-559D-DF46-9A4D-AA548D86E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773AAFA-CDCB-254C-AB03-2264AF77D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31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ud 1/4, Dark Stone 3/4 with foo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25">
            <a:extLst>
              <a:ext uri="{FF2B5EF4-FFF2-40B4-BE49-F238E27FC236}">
                <a16:creationId xmlns:a16="http://schemas.microsoft.com/office/drawing/2014/main" id="{C3A876E8-2CB2-D148-BC7E-C97BE385038F}"/>
              </a:ext>
            </a:extLst>
          </p:cNvPr>
          <p:cNvSpPr/>
          <p:nvPr/>
        </p:nvSpPr>
        <p:spPr>
          <a:xfrm>
            <a:off x="3048000" y="-11612"/>
            <a:ext cx="9143900" cy="6874200"/>
          </a:xfrm>
          <a:prstGeom prst="rect">
            <a:avLst/>
          </a:prstGeom>
          <a:solidFill>
            <a:srgbClr val="3D3C3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3E2DBF-9962-574A-8CD5-33A149DB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189AD1-C8FC-DA42-A906-8C8165358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38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88E2E725-27A3-A34B-A6E6-98D48C01FA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11F572-F513-CA40-988E-80E733CA39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80" y="342900"/>
            <a:ext cx="1382177" cy="4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94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loud 1/4, Spring Green 3/4 with foot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25">
            <a:extLst>
              <a:ext uri="{FF2B5EF4-FFF2-40B4-BE49-F238E27FC236}">
                <a16:creationId xmlns:a16="http://schemas.microsoft.com/office/drawing/2014/main" id="{C3A876E8-2CB2-D148-BC7E-C97BE385038F}"/>
              </a:ext>
            </a:extLst>
          </p:cNvPr>
          <p:cNvSpPr/>
          <p:nvPr/>
        </p:nvSpPr>
        <p:spPr>
          <a:xfrm>
            <a:off x="3048000" y="-11612"/>
            <a:ext cx="9143900" cy="6874200"/>
          </a:xfrm>
          <a:prstGeom prst="rect">
            <a:avLst/>
          </a:prstGeom>
          <a:solidFill>
            <a:srgbClr val="4CDD8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3E2DBF-9962-574A-8CD5-33A149DB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189AD1-C8FC-DA42-A906-8C8165358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03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ey 1/4, White 3/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7;p25">
            <a:extLst>
              <a:ext uri="{FF2B5EF4-FFF2-40B4-BE49-F238E27FC236}">
                <a16:creationId xmlns:a16="http://schemas.microsoft.com/office/drawing/2014/main" id="{C3A876E8-2CB2-D148-BC7E-C97BE385038F}"/>
              </a:ext>
            </a:extLst>
          </p:cNvPr>
          <p:cNvSpPr/>
          <p:nvPr/>
        </p:nvSpPr>
        <p:spPr>
          <a:xfrm>
            <a:off x="3048000" y="0"/>
            <a:ext cx="9143900" cy="68580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9A56F4A-839E-3048-AFFF-AD0F63AC0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3D35AC5-55CC-E946-8741-7EC0EAA15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24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 page #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3AF67-B0B3-AD02-D3C3-C51CDED3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grayscl/>
          </a:blip>
          <a:srcRect l="4298" t="22173" r="7834" b="4809"/>
          <a:stretch/>
        </p:blipFill>
        <p:spPr>
          <a:xfrm>
            <a:off x="0" y="1099147"/>
            <a:ext cx="12230576" cy="46597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FA52564-6DBD-74DD-7C10-89E6C9407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grayscl/>
          </a:blip>
          <a:srcRect l="4298" t="22173" r="7834" b="4809"/>
          <a:stretch/>
        </p:blipFill>
        <p:spPr>
          <a:xfrm>
            <a:off x="0" y="1099147"/>
            <a:ext cx="12230576" cy="46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310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DFB8E7FC-D6D6-5268-5D06-C069D23599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C5055087-290E-C849-EC30-585B467CF4AC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4797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Op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9">
            <a:extLst>
              <a:ext uri="{FF2B5EF4-FFF2-40B4-BE49-F238E27FC236}">
                <a16:creationId xmlns:a16="http://schemas.microsoft.com/office/drawing/2014/main" id="{62264303-22A4-E6FB-DC5E-618F85EE7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98" t="22173" r="7834" b="4809"/>
          <a:stretch/>
        </p:blipFill>
        <p:spPr>
          <a:xfrm>
            <a:off x="0" y="1538962"/>
            <a:ext cx="12192000" cy="5319038"/>
          </a:xfrm>
          <a:prstGeom prst="rect">
            <a:avLst/>
          </a:prstGeom>
          <a:noFill/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5D805B4-3FBC-FB47-B5A6-254192976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291D772-5F03-8CC7-3999-CDE2D8CCC5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7248" y="31907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297079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9E42B804-F551-2B4D-987B-19E4FE82DA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7248" y="1967020"/>
            <a:ext cx="6269188" cy="66012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60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AD92EAD7-C88D-52E3-0A51-C7922F170C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48" y="2751684"/>
            <a:ext cx="5609038" cy="31970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rgbClr val="297079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B3C0C-9934-DD89-A5AE-86655EE9FB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248" y="0"/>
            <a:ext cx="15113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842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Curve w Header and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C56E0B0-2AF0-404A-AF57-6EDD5EE4D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Marcador de texto 25">
            <a:extLst>
              <a:ext uri="{FF2B5EF4-FFF2-40B4-BE49-F238E27FC236}">
                <a16:creationId xmlns:a16="http://schemas.microsoft.com/office/drawing/2014/main" id="{7C1C2F3B-80DA-F694-9D2F-C3B84D8529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49325"/>
            <a:ext cx="9231313" cy="27682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s-MX"/>
              <a:t>Short description goes here</a:t>
            </a:r>
            <a:endParaRPr lang="en-US"/>
          </a:p>
        </p:txBody>
      </p:sp>
      <p:sp>
        <p:nvSpPr>
          <p:cNvPr id="3" name="Marcador de texto 11">
            <a:extLst>
              <a:ext uri="{FF2B5EF4-FFF2-40B4-BE49-F238E27FC236}">
                <a16:creationId xmlns:a16="http://schemas.microsoft.com/office/drawing/2014/main" id="{7C9D9D1D-0E20-DCD0-9FB0-F3E9D0EFA18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48514"/>
            <a:ext cx="9255125" cy="374650"/>
          </a:xfrm>
        </p:spPr>
        <p:txBody>
          <a:bodyPr/>
          <a:lstStyle>
            <a:lvl1pPr marL="0" indent="0">
              <a:buNone/>
              <a:defRPr sz="2000">
                <a:solidFill>
                  <a:srgbClr val="297079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s-MX"/>
              <a:t>Heading goes here | Subheading goes here</a:t>
            </a:r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B9E61DC-5501-2421-8A2B-33209DC59A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grayscl/>
          </a:blip>
          <a:srcRect l="4298" t="22173" r="7834" b="4809"/>
          <a:stretch/>
        </p:blipFill>
        <p:spPr>
          <a:xfrm>
            <a:off x="0" y="2198295"/>
            <a:ext cx="12230576" cy="4659705"/>
          </a:xfrm>
          <a:prstGeom prst="rect">
            <a:avLst/>
          </a:prstGeom>
        </p:spPr>
      </p:pic>
      <p:pic>
        <p:nvPicPr>
          <p:cNvPr id="6" name="Picture 9" descr="Logo&#10;&#10;Description automatically generated">
            <a:extLst>
              <a:ext uri="{FF2B5EF4-FFF2-40B4-BE49-F238E27FC236}">
                <a16:creationId xmlns:a16="http://schemas.microsoft.com/office/drawing/2014/main" id="{0C43F14E-515D-E43F-0D34-CD2FFD8814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cxnSp>
        <p:nvCxnSpPr>
          <p:cNvPr id="9" name="Straight Connector 13">
            <a:extLst>
              <a:ext uri="{FF2B5EF4-FFF2-40B4-BE49-F238E27FC236}">
                <a16:creationId xmlns:a16="http://schemas.microsoft.com/office/drawing/2014/main" id="{44F146AF-2967-A7AC-8027-9995621AF19E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927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 page #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3AF67-B0B3-AD02-D3C3-C51CDED34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"/>
            <a:grayscl/>
          </a:blip>
          <a:srcRect l="4298" t="22173" r="7834" b="4809"/>
          <a:stretch/>
        </p:blipFill>
        <p:spPr>
          <a:xfrm>
            <a:off x="0" y="1099147"/>
            <a:ext cx="12230576" cy="4659705"/>
          </a:xfrm>
          <a:prstGeom prst="rect">
            <a:avLst/>
          </a:prstGeom>
        </p:spPr>
      </p:pic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7BECDAC3-8895-577B-EFD1-BD90C21D06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F7F97268-4F24-532A-5F76-25ECBB05FDD2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B717D157-D7EF-3AE3-75C0-62BBF26F7869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8022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68E3C84A-25C6-824B-B30E-DC5AD0A505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500" y="182563"/>
            <a:ext cx="4046538" cy="2857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542FEA59-84E4-A74D-9041-E1CFF3D1A7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500" y="457554"/>
            <a:ext cx="4046538" cy="2857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Heading</a:t>
            </a:r>
          </a:p>
        </p:txBody>
      </p:sp>
      <p:pic>
        <p:nvPicPr>
          <p:cNvPr id="2" name="Picture 9" descr="Logo&#10;&#10;Description automatically generated">
            <a:extLst>
              <a:ext uri="{FF2B5EF4-FFF2-40B4-BE49-F238E27FC236}">
                <a16:creationId xmlns:a16="http://schemas.microsoft.com/office/drawing/2014/main" id="{BF09A202-EB86-1A23-B581-ADA142FF0B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A1B7462F-4A4F-F0DD-3149-3A89C3870EA4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1645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w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arcador de texto 25">
            <a:extLst>
              <a:ext uri="{FF2B5EF4-FFF2-40B4-BE49-F238E27FC236}">
                <a16:creationId xmlns:a16="http://schemas.microsoft.com/office/drawing/2014/main" id="{50983F89-937A-7DCA-7019-2D92A67861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49325"/>
            <a:ext cx="9231313" cy="27682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s-MX"/>
              <a:t>Short description goes here</a:t>
            </a:r>
            <a:endParaRPr lang="en-US"/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D1BA8B3C-0D96-AC10-F510-38F5B17716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" y="448514"/>
            <a:ext cx="9255125" cy="374650"/>
          </a:xfrm>
        </p:spPr>
        <p:txBody>
          <a:bodyPr/>
          <a:lstStyle>
            <a:lvl1pPr marL="0" indent="0">
              <a:buNone/>
              <a:defRPr sz="2000">
                <a:solidFill>
                  <a:srgbClr val="297079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s-MX"/>
              <a:t>Heading goes here | Subheading goes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879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 5/8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57A07E-BDA3-564B-83D2-65A079B34E0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2000" y="0"/>
            <a:ext cx="7620001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12B99E8-4214-D34A-9777-9881FE3A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BC99E50-AF54-4A43-BD6F-CE5EA52E5A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600" y="1527048"/>
            <a:ext cx="4135055" cy="4113767"/>
          </a:xfrm>
        </p:spPr>
        <p:txBody>
          <a:bodyPr/>
          <a:lstStyle>
            <a:lvl1pPr>
              <a:defRPr sz="1400">
                <a:solidFill>
                  <a:srgbClr val="3D3C3C"/>
                </a:solidFill>
              </a:defRPr>
            </a:lvl1pPr>
            <a:lvl2pPr>
              <a:defRPr sz="1400">
                <a:solidFill>
                  <a:srgbClr val="3D3C3C"/>
                </a:solidFill>
              </a:defRPr>
            </a:lvl2pPr>
            <a:lvl3pPr marL="754063" indent="-227013">
              <a:buFont typeface="Courier New" panose="02070309020205020404" pitchFamily="49" charset="0"/>
              <a:buChar char="o"/>
              <a:tabLst/>
              <a:defRPr sz="1400">
                <a:solidFill>
                  <a:srgbClr val="3D3C3C"/>
                </a:solidFill>
              </a:defRPr>
            </a:lvl3pPr>
            <a:lvl4pPr>
              <a:defRPr sz="1400">
                <a:solidFill>
                  <a:srgbClr val="3D3C3C"/>
                </a:solidFill>
              </a:defRPr>
            </a:lvl4pPr>
            <a:lvl5pPr>
              <a:defRPr sz="14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Marcador de texto 25">
            <a:extLst>
              <a:ext uri="{FF2B5EF4-FFF2-40B4-BE49-F238E27FC236}">
                <a16:creationId xmlns:a16="http://schemas.microsoft.com/office/drawing/2014/main" id="{5BDF808C-E827-4CC7-51BC-2460FF97D3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293" y="949325"/>
            <a:ext cx="4118941" cy="276823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s-MX"/>
              <a:t>Short description goes here</a:t>
            </a:r>
            <a:endParaRPr lang="en-US"/>
          </a:p>
        </p:txBody>
      </p:sp>
      <p:sp>
        <p:nvSpPr>
          <p:cNvPr id="4" name="Marcador de texto 11">
            <a:extLst>
              <a:ext uri="{FF2B5EF4-FFF2-40B4-BE49-F238E27FC236}">
                <a16:creationId xmlns:a16="http://schemas.microsoft.com/office/drawing/2014/main" id="{BA94E0E6-1249-744B-D5FA-D6A852600FA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4090" y="448514"/>
            <a:ext cx="4129565" cy="374650"/>
          </a:xfrm>
        </p:spPr>
        <p:txBody>
          <a:bodyPr/>
          <a:lstStyle>
            <a:lvl1pPr marL="0" indent="0">
              <a:buNone/>
              <a:defRPr sz="2000">
                <a:solidFill>
                  <a:srgbClr val="297079"/>
                </a:solidFill>
              </a:defRPr>
            </a:lvl1pPr>
          </a:lstStyle>
          <a:p>
            <a:pPr lvl="0"/>
            <a:r>
              <a:rPr lang="es-MX"/>
              <a:t>Heading goes here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225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693F1-329A-B54B-BA3F-02B74BABC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8" y="342900"/>
            <a:ext cx="1381539" cy="43958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DBE5405-3D6A-F442-A23F-A693AC4ED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73420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9">
            <a:extLst>
              <a:ext uri="{FF2B5EF4-FFF2-40B4-BE49-F238E27FC236}">
                <a16:creationId xmlns:a16="http://schemas.microsoft.com/office/drawing/2014/main" id="{62264303-22A4-E6FB-DC5E-618F85EE7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298" t="22173" r="7834" b="4809"/>
          <a:stretch/>
        </p:blipFill>
        <p:spPr>
          <a:xfrm>
            <a:off x="0" y="1538962"/>
            <a:ext cx="12192000" cy="5319038"/>
          </a:xfrm>
          <a:prstGeom prst="rect">
            <a:avLst/>
          </a:prstGeom>
          <a:noFill/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5D805B4-3FBC-FB47-B5A6-254192976E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ED222B9-326D-C163-D940-6DE998D40F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538962"/>
            <a:ext cx="5345482" cy="138363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6000" b="0" i="0">
                <a:solidFill>
                  <a:srgbClr val="FF462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DC1E0D2-EA8B-B579-FABE-1247BA4B34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351213"/>
            <a:ext cx="2276189" cy="3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328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B33C9DA-42ED-8541-A117-D6937322BD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138" y="6372164"/>
            <a:ext cx="2743200" cy="127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7AA0D7DC-B35A-C445-A422-86F149B10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4984"/>
            <a:ext cx="4419601" cy="724768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Location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8D4729-09A8-F842-87C4-A71523098C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40596"/>
            <a:ext cx="1381539" cy="4395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7457" y="3695700"/>
            <a:ext cx="11277600" cy="22860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15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pic>
        <p:nvPicPr>
          <p:cNvPr id="2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7A3FB0-36FE-4E5D-F869-A97EDED96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96313E7-F40D-ACB2-390C-D65AA8C92257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2">
            <a:extLst>
              <a:ext uri="{FF2B5EF4-FFF2-40B4-BE49-F238E27FC236}">
                <a16:creationId xmlns:a16="http://schemas.microsoft.com/office/drawing/2014/main" id="{D4D4EE5D-0226-9912-991F-84290AFCE255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722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360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A4964-738C-AD42-9CB9-A65FDF17C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1253708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50A8DD-F0D4-DB4F-ABE0-BE2EBBFE23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42" y="349520"/>
            <a:ext cx="1381538" cy="43958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837305"/>
            <a:ext cx="5405718" cy="20320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Headline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138" y="6372164"/>
            <a:ext cx="2743200" cy="127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818231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3672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837305"/>
            <a:ext cx="11277600" cy="20320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138" y="6372164"/>
            <a:ext cx="2743200" cy="127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DB1B5F9B-F9B5-7144-87BA-5022D5FFF0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5200" y="244984"/>
            <a:ext cx="4419601" cy="724768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  <a:p>
            <a:pPr lvl="0"/>
            <a:r>
              <a:rPr lang="en-US"/>
              <a:t>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7C7DE-2E5C-624F-BEB9-CDE2240B47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40596"/>
            <a:ext cx="1381539" cy="439580"/>
          </a:xfrm>
          <a:prstGeom prst="rect">
            <a:avLst/>
          </a:prstGeom>
        </p:spPr>
      </p:pic>
      <p:pic>
        <p:nvPicPr>
          <p:cNvPr id="2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27BFF2C-3461-DDBB-569E-E07CDBF8A7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6B983111-85ED-0BF6-8A0D-B8D486B2F6B9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2">
            <a:extLst>
              <a:ext uri="{FF2B5EF4-FFF2-40B4-BE49-F238E27FC236}">
                <a16:creationId xmlns:a16="http://schemas.microsoft.com/office/drawing/2014/main" id="{9B327123-418C-548C-E2CE-87333D76707E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360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3672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837305"/>
            <a:ext cx="11277600" cy="20320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138" y="6372164"/>
            <a:ext cx="2743200" cy="127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5C7C7DE-2E5C-624F-BEB9-CDE2240B47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340596"/>
            <a:ext cx="1381539" cy="439580"/>
          </a:xfrm>
          <a:prstGeom prst="rect">
            <a:avLst/>
          </a:prstGeom>
        </p:spPr>
      </p:pic>
      <p:pic>
        <p:nvPicPr>
          <p:cNvPr id="2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CC57179-8075-3191-1AAC-7F1B8B6FD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E1F5A13A-887F-3DE1-E561-DD638493EB3F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2">
            <a:extLst>
              <a:ext uri="{FF2B5EF4-FFF2-40B4-BE49-F238E27FC236}">
                <a16:creationId xmlns:a16="http://schemas.microsoft.com/office/drawing/2014/main" id="{8F301808-3E8B-508C-EA79-90191AD144D1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6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3672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6653D2-E03D-9443-AAB6-4405A6F51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"/>
            <a:ext cx="12542729" cy="6861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98ECEF-1C03-9345-9A2A-7C30D07CC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42" y="349519"/>
            <a:ext cx="1381538" cy="451657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837305"/>
            <a:ext cx="5405718" cy="2032000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138" y="6372164"/>
            <a:ext cx="2743200" cy="127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637689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08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3672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Warm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A78571-3B6A-804A-9424-9078234122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794486" y="362694"/>
            <a:ext cx="7267237" cy="183402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7CC0A5-3F5F-4B48-9F76-D069280A1A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5483" y="362695"/>
            <a:ext cx="1200978" cy="1834029"/>
          </a:xfr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6875" y="4876800"/>
            <a:ext cx="7183438" cy="14478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2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E3FEAC9-36D3-79E9-A06B-5AA0BB174B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3" name="Straight Connector 13">
            <a:extLst>
              <a:ext uri="{FF2B5EF4-FFF2-40B4-BE49-F238E27FC236}">
                <a16:creationId xmlns:a16="http://schemas.microsoft.com/office/drawing/2014/main" id="{F33BA8DD-FBFF-7D28-4847-44EB38F7F4C9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2">
            <a:extLst>
              <a:ext uri="{FF2B5EF4-FFF2-40B4-BE49-F238E27FC236}">
                <a16:creationId xmlns:a16="http://schemas.microsoft.com/office/drawing/2014/main" id="{01FC9413-0CA5-879E-7E0D-8FDBB2C4034A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17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3940">
          <p15:clr>
            <a:srgbClr val="FBAE40"/>
          </p15:clr>
        </p15:guide>
        <p15:guide id="6" orient="horz" pos="2328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Clou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A78571-3B6A-804A-9424-9078234122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794486" y="362694"/>
            <a:ext cx="7267237" cy="183402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accent6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7CC0A5-3F5F-4B48-9F76-D069280A1A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5483" y="362695"/>
            <a:ext cx="1200978" cy="1834029"/>
          </a:xfr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solidFill>
                    <a:schemeClr val="accent6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13047-9FDA-194E-91DD-9A7D2C3EF1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6875" y="4876800"/>
            <a:ext cx="7183438" cy="14478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236133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3940">
          <p15:clr>
            <a:srgbClr val="FBAE40"/>
          </p15:clr>
        </p15:guide>
        <p15:guide id="6" orient="horz" pos="2328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3901EE6-A7CE-4A4F-862C-5742DA834F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A78571-3B6A-804A-9424-9078234122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794486" y="362694"/>
            <a:ext cx="7267237" cy="1834029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67CC0A5-3F5F-4B48-9F76-D069280A1AA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65483" y="362695"/>
            <a:ext cx="1200978" cy="1834029"/>
          </a:xfr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66875" y="4876800"/>
            <a:ext cx="7183438" cy="14478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</p:spTree>
    <p:extLst>
      <p:ext uri="{BB962C8B-B14F-4D97-AF65-F5344CB8AC3E}">
        <p14:creationId xmlns:p14="http://schemas.microsoft.com/office/powerpoint/2010/main" val="1456087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88">
          <p15:clr>
            <a:srgbClr val="FBAE40"/>
          </p15:clr>
        </p15:guide>
        <p15:guide id="3" orient="horz" pos="3984">
          <p15:clr>
            <a:srgbClr val="FBAE40"/>
          </p15:clr>
        </p15:guide>
        <p15:guide id="4" orient="horz" pos="1176">
          <p15:clr>
            <a:srgbClr val="FBAE40"/>
          </p15:clr>
        </p15:guide>
        <p15:guide id="5" pos="3940">
          <p15:clr>
            <a:srgbClr val="FBAE40"/>
          </p15:clr>
        </p15:guide>
        <p15:guide id="6" orient="horz" pos="2328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4206-8F94-F74F-9E18-B76A2B1713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43000"/>
            <a:ext cx="1042290" cy="297190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solidFill>
                    <a:schemeClr val="tx2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04DC24-C315-324C-9D46-EBAE4F47F88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99490" y="1134161"/>
            <a:ext cx="8912696" cy="411490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noFill/>
                </a:ln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7FF9043-BF86-3E41-9994-E552D5B34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5300"/>
            <a:ext cx="4666998" cy="2810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80335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680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338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Dark Ston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693F1-329A-B54B-BA3F-02B74BABC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8" y="342900"/>
            <a:ext cx="1381539" cy="43958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DBE5405-3D6A-F442-A23F-A693AC4ED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5832638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4206-8F94-F74F-9E18-B76A2B1713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143000"/>
            <a:ext cx="1042290" cy="297190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solidFill>
                    <a:schemeClr val="accent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D04DC24-C315-324C-9D46-EBAE4F47F88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99490" y="1134161"/>
            <a:ext cx="8912696" cy="4114902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noFill/>
                </a:ln>
                <a:solidFill>
                  <a:schemeClr val="accent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57FF9043-BF86-3E41-9994-E552D5B34B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95300"/>
            <a:ext cx="4666998" cy="2810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533068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7680">
          <p15:clr>
            <a:srgbClr val="FBAE40"/>
          </p15:clr>
        </p15:guide>
        <p15:guide id="3" orient="horz" pos="768">
          <p15:clr>
            <a:srgbClr val="FBAE40"/>
          </p15:clr>
        </p15:guide>
        <p15:guide id="4" orient="horz" pos="3384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escription w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990099-A11A-7B43-8CA5-F3DF42BB6820}"/>
              </a:ext>
            </a:extLst>
          </p:cNvPr>
          <p:cNvSpPr/>
          <p:nvPr/>
        </p:nvSpPr>
        <p:spPr>
          <a:xfrm>
            <a:off x="6667928" y="0"/>
            <a:ext cx="559941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5B41-3ECC-AC41-8E76-B63961BC41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776288"/>
            <a:ext cx="4715455" cy="2286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amer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0A26E2A-1F3D-0C4E-8EEF-16F869265C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572000"/>
            <a:ext cx="3899043" cy="140625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7B521B1-D76B-074D-BB0F-3C39DA03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E85E3B6-039B-9943-BF72-A26B0ABF36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315200" y="1408113"/>
            <a:ext cx="2640013" cy="43449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F3B114F-FD81-5241-BF07-54C8496C1DD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09259" y="3870259"/>
            <a:ext cx="1184657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chemeClr val="tx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724D818-78C5-5749-BF65-3D70CDD886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09259" y="4999356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788908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escription w/ Icon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990099-A11A-7B43-8CA5-F3DF42BB6820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5B41-3ECC-AC41-8E76-B63961BC41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633591"/>
            <a:ext cx="4666998" cy="179541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 </a:t>
            </a:r>
            <a:br>
              <a:rPr lang="en-US"/>
            </a:br>
            <a:r>
              <a:rPr lang="en-US"/>
              <a:t>as a caption.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0A26E2A-1F3D-0C4E-8EEF-16F869265C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870259"/>
            <a:ext cx="4666998" cy="1847421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list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7B521B1-D76B-074D-BB0F-3C39DA032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724D818-78C5-5749-BF65-3D70CDD886E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87806" y="4793969"/>
            <a:ext cx="3463760" cy="753744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BD7085-9F4B-354E-96FD-0C545180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5561DAEC-5DFF-2A4D-A902-FDAA9AD41E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1EE4CC-B4BD-B042-93C4-EF60CFEA1FE0}"/>
              </a:ext>
            </a:extLst>
          </p:cNvPr>
          <p:cNvCxnSpPr/>
          <p:nvPr/>
        </p:nvCxnSpPr>
        <p:spPr>
          <a:xfrm>
            <a:off x="456949" y="3628870"/>
            <a:ext cx="4667249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1F9149-9238-0147-86CC-3A984442921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487805" y="1058863"/>
            <a:ext cx="3464357" cy="34163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3652396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F542D8-F4D5-2F4C-AA85-3E9B98B22018}"/>
              </a:ext>
            </a:extLst>
          </p:cNvPr>
          <p:cNvSpPr/>
          <p:nvPr/>
        </p:nvSpPr>
        <p:spPr>
          <a:xfrm>
            <a:off x="0" y="2373330"/>
            <a:ext cx="12192000" cy="4506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40AF88-697C-A94B-85ED-5BA3E2F796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E8B1842-C8E3-D04B-845D-6A719920D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7">
            <a:extLst>
              <a:ext uri="{FF2B5EF4-FFF2-40B4-BE49-F238E27FC236}">
                <a16:creationId xmlns:a16="http://schemas.microsoft.com/office/drawing/2014/main" id="{9FFAD7A3-108D-8E43-A593-0F5ECBAE500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FFDD16-D6AF-F546-AFFB-F1DFB952EE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271679"/>
            <a:ext cx="5286054" cy="56347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9FF6959-9EB7-5B4C-AB2C-C178CE028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60040" y="4650035"/>
            <a:ext cx="1306531" cy="75374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8E1E4F0-5E3A-654B-8CEF-D12F057727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" y="4626955"/>
            <a:ext cx="1306531" cy="75374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627EC35C-0A16-0849-9027-611C60FD60A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14098" y="2944525"/>
            <a:ext cx="1306531" cy="75374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B8250BC-602B-AF48-AEF0-1F8448FD28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54611" y="2944525"/>
            <a:ext cx="1306531" cy="75374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8642879-1EFD-2349-A231-EF02DE5AE8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488200" y="4620839"/>
            <a:ext cx="1306531" cy="753744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9A1B2B-D46E-AA4D-9668-3E8D9A2A0138}"/>
              </a:ext>
            </a:extLst>
          </p:cNvPr>
          <p:cNvCxnSpPr>
            <a:cxnSpLocks/>
          </p:cNvCxnSpPr>
          <p:nvPr/>
        </p:nvCxnSpPr>
        <p:spPr>
          <a:xfrm>
            <a:off x="494015" y="4238090"/>
            <a:ext cx="11203969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A900901-4460-014B-9F49-7AC6F3FB3B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3491287"/>
            <a:ext cx="1306531" cy="4516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2017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868DA4DE-AA7F-7646-88EA-0EC9187A9E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895654" y="3491287"/>
            <a:ext cx="1306531" cy="4516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2019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AF16675-D7CB-AA49-93D4-DD0B5F71C28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488200" y="3491287"/>
            <a:ext cx="1306531" cy="451635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0B32F33-A519-8145-B893-DF1E7CE72CC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136185" y="4600896"/>
            <a:ext cx="1306531" cy="4516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2018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E6D51038-6082-4F42-9D1B-48423147C9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97246" y="4600896"/>
            <a:ext cx="1306531" cy="45163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pic>
        <p:nvPicPr>
          <p:cNvPr id="2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FB239E-C1DB-543D-7E1B-2B77FE637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4" name="Straight Connector 13">
            <a:extLst>
              <a:ext uri="{FF2B5EF4-FFF2-40B4-BE49-F238E27FC236}">
                <a16:creationId xmlns:a16="http://schemas.microsoft.com/office/drawing/2014/main" id="{0799DE19-1BF2-2454-A93A-9D0F7D06934C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2">
            <a:extLst>
              <a:ext uri="{FF2B5EF4-FFF2-40B4-BE49-F238E27FC236}">
                <a16:creationId xmlns:a16="http://schemas.microsoft.com/office/drawing/2014/main" id="{2BB3D494-7133-D71A-1BD9-CC1694A1327E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04327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Warm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7994149D-EC84-EF4B-8D44-494921A952AE}"/>
              </a:ext>
            </a:extLst>
          </p:cNvPr>
          <p:cNvSpPr/>
          <p:nvPr/>
        </p:nvSpPr>
        <p:spPr>
          <a:xfrm>
            <a:off x="0" y="1151467"/>
            <a:ext cx="12192000" cy="5706533"/>
          </a:xfrm>
          <a:custGeom>
            <a:avLst/>
            <a:gdLst>
              <a:gd name="connsiteX0" fmla="*/ 262467 w 12192000"/>
              <a:gd name="connsiteY0" fmla="*/ 0 h 5706533"/>
              <a:gd name="connsiteX1" fmla="*/ 2125133 w 12192000"/>
              <a:gd name="connsiteY1" fmla="*/ 0 h 5706533"/>
              <a:gd name="connsiteX2" fmla="*/ 2125133 w 12192000"/>
              <a:gd name="connsiteY2" fmla="*/ 541866 h 5706533"/>
              <a:gd name="connsiteX3" fmla="*/ 12192000 w 12192000"/>
              <a:gd name="connsiteY3" fmla="*/ 541866 h 5706533"/>
              <a:gd name="connsiteX4" fmla="*/ 12192000 w 12192000"/>
              <a:gd name="connsiteY4" fmla="*/ 5706533 h 5706533"/>
              <a:gd name="connsiteX5" fmla="*/ 0 w 12192000"/>
              <a:gd name="connsiteY5" fmla="*/ 5706533 h 5706533"/>
              <a:gd name="connsiteX6" fmla="*/ 0 w 12192000"/>
              <a:gd name="connsiteY6" fmla="*/ 541866 h 5706533"/>
              <a:gd name="connsiteX7" fmla="*/ 262467 w 12192000"/>
              <a:gd name="connsiteY7" fmla="*/ 541866 h 570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06533">
                <a:moveTo>
                  <a:pt x="262467" y="0"/>
                </a:moveTo>
                <a:lnTo>
                  <a:pt x="2125133" y="0"/>
                </a:lnTo>
                <a:lnTo>
                  <a:pt x="2125133" y="541866"/>
                </a:lnTo>
                <a:lnTo>
                  <a:pt x="12192000" y="541866"/>
                </a:lnTo>
                <a:lnTo>
                  <a:pt x="12192000" y="5706533"/>
                </a:lnTo>
                <a:lnTo>
                  <a:pt x="0" y="5706533"/>
                </a:lnTo>
                <a:lnTo>
                  <a:pt x="0" y="541866"/>
                </a:lnTo>
                <a:lnTo>
                  <a:pt x="262467" y="54186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2BCB9-80FA-6D43-9C35-77F4504A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6D518-AC93-1D43-87D7-BDBB74C32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D74273-F77A-2542-A8BB-3C41A6C7A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67" y="1271678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B4A7A7D-8EAD-0F48-AFB5-4CD9A8637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38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64A6189-473B-F84C-B60D-CBA10F240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28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55BF432-BD73-E34D-B89B-7C71077DE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34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856D2846-4C7A-3541-9826-7DF69B250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56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49ECBD8-25FC-FB42-9F74-69DC4F8538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B3269E4-18BF-D44B-A685-1B19FA1DB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22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0C0A40C-860C-0148-8F3F-07D0E14E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8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C7851B56-CF4F-8749-A1E5-4ED3B03AB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5001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064394E9-BED1-9249-A143-942276F252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134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072E7A4-231C-1548-A21A-6A07B5DD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4807116-9158-9F4F-A3FD-2A5D417B5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3800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8D1CF5C4-8599-BE4A-9E6D-24D6CEA5CB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1333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7EC4A355-35D7-3F4A-A87A-56FE8853CF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34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A3133AB0-9B4A-2547-A18D-D65A8ECE36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C2F95AF-89B6-6044-9B96-233E2D2647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4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9AC2101-B7ED-9C23-45F7-295F7EC34F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110" y="6562029"/>
            <a:ext cx="550319" cy="175101"/>
          </a:xfrm>
          <a:prstGeom prst="rect">
            <a:avLst/>
          </a:prstGeom>
        </p:spPr>
      </p:pic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99E1416-7D84-DA14-7344-E1C9914A12DD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12">
            <a:extLst>
              <a:ext uri="{FF2B5EF4-FFF2-40B4-BE49-F238E27FC236}">
                <a16:creationId xmlns:a16="http://schemas.microsoft.com/office/drawing/2014/main" id="{AF86B2DC-F513-0554-2C5F-95A0BFBEF10F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/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5289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Spring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7994149D-EC84-EF4B-8D44-494921A952AE}"/>
              </a:ext>
            </a:extLst>
          </p:cNvPr>
          <p:cNvSpPr/>
          <p:nvPr/>
        </p:nvSpPr>
        <p:spPr>
          <a:xfrm>
            <a:off x="0" y="1151467"/>
            <a:ext cx="12192000" cy="5706533"/>
          </a:xfrm>
          <a:custGeom>
            <a:avLst/>
            <a:gdLst>
              <a:gd name="connsiteX0" fmla="*/ 262467 w 12192000"/>
              <a:gd name="connsiteY0" fmla="*/ 0 h 5706533"/>
              <a:gd name="connsiteX1" fmla="*/ 2125133 w 12192000"/>
              <a:gd name="connsiteY1" fmla="*/ 0 h 5706533"/>
              <a:gd name="connsiteX2" fmla="*/ 2125133 w 12192000"/>
              <a:gd name="connsiteY2" fmla="*/ 541866 h 5706533"/>
              <a:gd name="connsiteX3" fmla="*/ 12192000 w 12192000"/>
              <a:gd name="connsiteY3" fmla="*/ 541866 h 5706533"/>
              <a:gd name="connsiteX4" fmla="*/ 12192000 w 12192000"/>
              <a:gd name="connsiteY4" fmla="*/ 5706533 h 5706533"/>
              <a:gd name="connsiteX5" fmla="*/ 0 w 12192000"/>
              <a:gd name="connsiteY5" fmla="*/ 5706533 h 5706533"/>
              <a:gd name="connsiteX6" fmla="*/ 0 w 12192000"/>
              <a:gd name="connsiteY6" fmla="*/ 541866 h 5706533"/>
              <a:gd name="connsiteX7" fmla="*/ 262467 w 12192000"/>
              <a:gd name="connsiteY7" fmla="*/ 541866 h 570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06533">
                <a:moveTo>
                  <a:pt x="262467" y="0"/>
                </a:moveTo>
                <a:lnTo>
                  <a:pt x="2125133" y="0"/>
                </a:lnTo>
                <a:lnTo>
                  <a:pt x="2125133" y="541866"/>
                </a:lnTo>
                <a:lnTo>
                  <a:pt x="12192000" y="541866"/>
                </a:lnTo>
                <a:lnTo>
                  <a:pt x="12192000" y="5706533"/>
                </a:lnTo>
                <a:lnTo>
                  <a:pt x="0" y="5706533"/>
                </a:lnTo>
                <a:lnTo>
                  <a:pt x="0" y="541866"/>
                </a:lnTo>
                <a:lnTo>
                  <a:pt x="262467" y="54186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2BCB9-80FA-6D43-9C35-77F4504A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6D518-AC93-1D43-87D7-BDBB74C32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D74273-F77A-2542-A8BB-3C41A6C7A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67" y="1271678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B4A7A7D-8EAD-0F48-AFB5-4CD9A8637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38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64A6189-473B-F84C-B60D-CBA10F240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28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55BF432-BD73-E34D-B89B-7C71077DE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34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856D2846-4C7A-3541-9826-7DF69B250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56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49ECBD8-25FC-FB42-9F74-69DC4F8538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B3269E4-18BF-D44B-A685-1B19FA1DB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22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0C0A40C-860C-0148-8F3F-07D0E14E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8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C7851B56-CF4F-8749-A1E5-4ED3B03AB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5001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064394E9-BED1-9249-A143-942276F252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134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072E7A4-231C-1548-A21A-6A07B5DD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067" y="2922677"/>
            <a:ext cx="1625600" cy="191160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4807116-9158-9F4F-A3FD-2A5D417B5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3800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8D1CF5C4-8599-BE4A-9E6D-24D6CEA5CB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1333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7EC4A355-35D7-3F4A-A87A-56FE8853CF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34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ysClr val="windowText" lastClr="000000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A3133AB0-9B4A-2547-A18D-D65A8ECE36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C2F95AF-89B6-6044-9B96-233E2D2647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7AF17E4-2404-7A45-BFFC-F90C46A1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6" y="6291176"/>
            <a:ext cx="730343" cy="2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0728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ocess Chart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7994149D-EC84-EF4B-8D44-494921A952AE}"/>
              </a:ext>
            </a:extLst>
          </p:cNvPr>
          <p:cNvSpPr/>
          <p:nvPr/>
        </p:nvSpPr>
        <p:spPr>
          <a:xfrm>
            <a:off x="0" y="1151467"/>
            <a:ext cx="12192000" cy="5706533"/>
          </a:xfrm>
          <a:custGeom>
            <a:avLst/>
            <a:gdLst>
              <a:gd name="connsiteX0" fmla="*/ 262467 w 12192000"/>
              <a:gd name="connsiteY0" fmla="*/ 0 h 5706533"/>
              <a:gd name="connsiteX1" fmla="*/ 2125133 w 12192000"/>
              <a:gd name="connsiteY1" fmla="*/ 0 h 5706533"/>
              <a:gd name="connsiteX2" fmla="*/ 2125133 w 12192000"/>
              <a:gd name="connsiteY2" fmla="*/ 541866 h 5706533"/>
              <a:gd name="connsiteX3" fmla="*/ 12192000 w 12192000"/>
              <a:gd name="connsiteY3" fmla="*/ 541866 h 5706533"/>
              <a:gd name="connsiteX4" fmla="*/ 12192000 w 12192000"/>
              <a:gd name="connsiteY4" fmla="*/ 5706533 h 5706533"/>
              <a:gd name="connsiteX5" fmla="*/ 0 w 12192000"/>
              <a:gd name="connsiteY5" fmla="*/ 5706533 h 5706533"/>
              <a:gd name="connsiteX6" fmla="*/ 0 w 12192000"/>
              <a:gd name="connsiteY6" fmla="*/ 541866 h 5706533"/>
              <a:gd name="connsiteX7" fmla="*/ 262467 w 12192000"/>
              <a:gd name="connsiteY7" fmla="*/ 541866 h 570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06533">
                <a:moveTo>
                  <a:pt x="262467" y="0"/>
                </a:moveTo>
                <a:lnTo>
                  <a:pt x="2125133" y="0"/>
                </a:lnTo>
                <a:lnTo>
                  <a:pt x="2125133" y="541866"/>
                </a:lnTo>
                <a:lnTo>
                  <a:pt x="12192000" y="541866"/>
                </a:lnTo>
                <a:lnTo>
                  <a:pt x="12192000" y="5706533"/>
                </a:lnTo>
                <a:lnTo>
                  <a:pt x="0" y="5706533"/>
                </a:lnTo>
                <a:lnTo>
                  <a:pt x="0" y="541866"/>
                </a:lnTo>
                <a:lnTo>
                  <a:pt x="262467" y="5418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2BCB9-80FA-6D43-9C35-77F4504A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6D518-AC93-1D43-87D7-BDBB74C32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D74273-F77A-2542-A8BB-3C41A6C7A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67" y="1271678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49ECBD8-25FC-FB42-9F74-69DC4F8538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B3269E4-18BF-D44B-A685-1B19FA1DB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22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0C0A40C-860C-0148-8F3F-07D0E14E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8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C7851B56-CF4F-8749-A1E5-4ED3B03AB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5001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064394E9-BED1-9249-A143-942276F252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134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072E7A4-231C-1548-A21A-6A07B5DD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4807116-9158-9F4F-A3FD-2A5D417B5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3800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8D1CF5C4-8599-BE4A-9E6D-24D6CEA5CB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1333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7EC4A355-35D7-3F4A-A87A-56FE8853CF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34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A3133AB0-9B4A-2547-A18D-D65A8ECE36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C2F95AF-89B6-6044-9B96-233E2D2647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54B267-874C-5B4D-962D-6035E7AE2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29396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Process Chart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7994149D-EC84-EF4B-8D44-494921A952AE}"/>
              </a:ext>
            </a:extLst>
          </p:cNvPr>
          <p:cNvSpPr/>
          <p:nvPr/>
        </p:nvSpPr>
        <p:spPr>
          <a:xfrm>
            <a:off x="0" y="1151467"/>
            <a:ext cx="12192000" cy="5706533"/>
          </a:xfrm>
          <a:custGeom>
            <a:avLst/>
            <a:gdLst>
              <a:gd name="connsiteX0" fmla="*/ 262467 w 12192000"/>
              <a:gd name="connsiteY0" fmla="*/ 0 h 5706533"/>
              <a:gd name="connsiteX1" fmla="*/ 2125133 w 12192000"/>
              <a:gd name="connsiteY1" fmla="*/ 0 h 5706533"/>
              <a:gd name="connsiteX2" fmla="*/ 2125133 w 12192000"/>
              <a:gd name="connsiteY2" fmla="*/ 541866 h 5706533"/>
              <a:gd name="connsiteX3" fmla="*/ 12192000 w 12192000"/>
              <a:gd name="connsiteY3" fmla="*/ 541866 h 5706533"/>
              <a:gd name="connsiteX4" fmla="*/ 12192000 w 12192000"/>
              <a:gd name="connsiteY4" fmla="*/ 5706533 h 5706533"/>
              <a:gd name="connsiteX5" fmla="*/ 0 w 12192000"/>
              <a:gd name="connsiteY5" fmla="*/ 5706533 h 5706533"/>
              <a:gd name="connsiteX6" fmla="*/ 0 w 12192000"/>
              <a:gd name="connsiteY6" fmla="*/ 541866 h 5706533"/>
              <a:gd name="connsiteX7" fmla="*/ 262467 w 12192000"/>
              <a:gd name="connsiteY7" fmla="*/ 541866 h 570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706533">
                <a:moveTo>
                  <a:pt x="262467" y="0"/>
                </a:moveTo>
                <a:lnTo>
                  <a:pt x="2125133" y="0"/>
                </a:lnTo>
                <a:lnTo>
                  <a:pt x="2125133" y="541866"/>
                </a:lnTo>
                <a:lnTo>
                  <a:pt x="12192000" y="541866"/>
                </a:lnTo>
                <a:lnTo>
                  <a:pt x="12192000" y="5706533"/>
                </a:lnTo>
                <a:lnTo>
                  <a:pt x="0" y="5706533"/>
                </a:lnTo>
                <a:lnTo>
                  <a:pt x="0" y="541866"/>
                </a:lnTo>
                <a:lnTo>
                  <a:pt x="262467" y="5418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E2BCB9-80FA-6D43-9C35-77F4504A8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36D518-AC93-1D43-87D7-BDBB74C32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7D74273-F77A-2542-A8BB-3C41A6C7A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4067" y="1271678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8B4A7A7D-8EAD-0F48-AFB5-4CD9A8637F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638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B64A6189-473B-F84C-B60D-CBA10F2408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328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855BF432-BD73-E34D-B89B-7C71077DE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93466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856D2846-4C7A-3541-9826-7DF69B250F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45600" y="1264889"/>
            <a:ext cx="1109133" cy="379322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Step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949ECBD8-25FC-FB42-9F74-69DC4F8538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40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CB3269E4-18BF-D44B-A685-1B19FA1DBA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722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F0C0A40C-860C-0148-8F3F-07D0E14ECA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32867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C7851B56-CF4F-8749-A1E5-4ED3B03AB4B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85001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064394E9-BED1-9249-A143-942276F252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37134" y="2397744"/>
            <a:ext cx="1625600" cy="379322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Category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072E7A4-231C-1548-A21A-6A07B5DDDA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54807116-9158-9F4F-A3FD-2A5D417B54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63800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8D1CF5C4-8599-BE4A-9E6D-24D6CEA5CB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41333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7EC4A355-35D7-3F4A-A87A-56FE8853CF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934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A3133AB0-9B4A-2547-A18D-D65A8ECE368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54067" y="2922677"/>
            <a:ext cx="1625600" cy="1911790"/>
          </a:xfr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buNone/>
              <a:defRPr sz="1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List 1</a:t>
            </a:r>
          </a:p>
          <a:p>
            <a:pPr lvl="0"/>
            <a:r>
              <a:rPr lang="en-US"/>
              <a:t>List 2</a:t>
            </a:r>
          </a:p>
          <a:p>
            <a:pPr lvl="0"/>
            <a:r>
              <a:rPr lang="en-US"/>
              <a:t>List 3</a:t>
            </a:r>
          </a:p>
          <a:p>
            <a:pPr lvl="0"/>
            <a:r>
              <a:rPr lang="en-US"/>
              <a:t>List 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4EE7660-A70E-6148-A603-2FE1834A6034}"/>
              </a:ext>
            </a:extLst>
          </p:cNvPr>
          <p:cNvGrpSpPr/>
          <p:nvPr/>
        </p:nvGrpSpPr>
        <p:grpSpPr>
          <a:xfrm>
            <a:off x="3285067" y="1269306"/>
            <a:ext cx="995672" cy="372860"/>
            <a:chOff x="3285067" y="1269306"/>
            <a:chExt cx="995672" cy="372860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4744F1EE-7E87-8741-BAAC-31025014D82F}"/>
                </a:ext>
              </a:extLst>
            </p:cNvPr>
            <p:cNvCxnSpPr/>
            <p:nvPr/>
          </p:nvCxnSpPr>
          <p:spPr>
            <a:xfrm>
              <a:off x="4097867" y="1269306"/>
              <a:ext cx="182872" cy="182872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C500F2B-B61C-AF47-AA88-B79E750B7C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0" y="1438928"/>
              <a:ext cx="191339" cy="203238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E5689F-7A85-554F-B428-5409E6116F49}"/>
                </a:ext>
              </a:extLst>
            </p:cNvPr>
            <p:cNvCxnSpPr>
              <a:cxnSpLocks/>
            </p:cNvCxnSpPr>
            <p:nvPr/>
          </p:nvCxnSpPr>
          <p:spPr>
            <a:xfrm>
              <a:off x="3285067" y="1445186"/>
              <a:ext cx="995672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40F0DBA-4888-EC4C-8694-1C26B54A659D}"/>
              </a:ext>
            </a:extLst>
          </p:cNvPr>
          <p:cNvGrpSpPr/>
          <p:nvPr/>
        </p:nvGrpSpPr>
        <p:grpSpPr>
          <a:xfrm>
            <a:off x="5604197" y="1269306"/>
            <a:ext cx="995672" cy="372860"/>
            <a:chOff x="3285067" y="1269306"/>
            <a:chExt cx="995672" cy="37286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B00A380-9F97-334D-B825-A3CF57D023C7}"/>
                </a:ext>
              </a:extLst>
            </p:cNvPr>
            <p:cNvCxnSpPr/>
            <p:nvPr/>
          </p:nvCxnSpPr>
          <p:spPr>
            <a:xfrm>
              <a:off x="4097867" y="1269306"/>
              <a:ext cx="182872" cy="182872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5B25A5E-F823-1548-BD3E-C39E339F5B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0" y="1438928"/>
              <a:ext cx="191339" cy="203238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F1F2D2B-957B-D841-9308-1C902C8BFD29}"/>
                </a:ext>
              </a:extLst>
            </p:cNvPr>
            <p:cNvCxnSpPr>
              <a:cxnSpLocks/>
            </p:cNvCxnSpPr>
            <p:nvPr/>
          </p:nvCxnSpPr>
          <p:spPr>
            <a:xfrm>
              <a:off x="3285067" y="1445186"/>
              <a:ext cx="995672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FEF6F1-1A07-BF4F-9E25-1187FB629BCE}"/>
              </a:ext>
            </a:extLst>
          </p:cNvPr>
          <p:cNvGrpSpPr/>
          <p:nvPr/>
        </p:nvGrpSpPr>
        <p:grpSpPr>
          <a:xfrm>
            <a:off x="7852649" y="1269306"/>
            <a:ext cx="995672" cy="372860"/>
            <a:chOff x="3285067" y="1269306"/>
            <a:chExt cx="995672" cy="372860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7696992-7ECF-AE48-957B-A01893B1218E}"/>
                </a:ext>
              </a:extLst>
            </p:cNvPr>
            <p:cNvCxnSpPr/>
            <p:nvPr/>
          </p:nvCxnSpPr>
          <p:spPr>
            <a:xfrm>
              <a:off x="4097867" y="1269306"/>
              <a:ext cx="182872" cy="182872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FB2FC99-2A1E-E64B-9113-CEE689E660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0" y="1438928"/>
              <a:ext cx="191339" cy="203238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34CA0DA-D34B-D749-8473-CD22C55D3C69}"/>
                </a:ext>
              </a:extLst>
            </p:cNvPr>
            <p:cNvCxnSpPr>
              <a:cxnSpLocks/>
            </p:cNvCxnSpPr>
            <p:nvPr/>
          </p:nvCxnSpPr>
          <p:spPr>
            <a:xfrm>
              <a:off x="3285067" y="1445186"/>
              <a:ext cx="995672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DA3DB09-B64F-F941-8446-5B48BD626ECE}"/>
              </a:ext>
            </a:extLst>
          </p:cNvPr>
          <p:cNvGrpSpPr/>
          <p:nvPr/>
        </p:nvGrpSpPr>
        <p:grpSpPr>
          <a:xfrm>
            <a:off x="10074597" y="1269306"/>
            <a:ext cx="995672" cy="372860"/>
            <a:chOff x="3285067" y="1269306"/>
            <a:chExt cx="995672" cy="372860"/>
          </a:xfrm>
        </p:grpSpPr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97420CE-DDF1-714F-830B-CC42A7F5421D}"/>
                </a:ext>
              </a:extLst>
            </p:cNvPr>
            <p:cNvCxnSpPr/>
            <p:nvPr/>
          </p:nvCxnSpPr>
          <p:spPr>
            <a:xfrm>
              <a:off x="4097867" y="1269306"/>
              <a:ext cx="182872" cy="182872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6C31318-70FC-3C45-9A0C-7E48B333C3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89400" y="1438928"/>
              <a:ext cx="191339" cy="203238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8C559B4-4A52-0547-B5C2-CDD4AEC44CF2}"/>
                </a:ext>
              </a:extLst>
            </p:cNvPr>
            <p:cNvCxnSpPr>
              <a:cxnSpLocks/>
            </p:cNvCxnSpPr>
            <p:nvPr/>
          </p:nvCxnSpPr>
          <p:spPr>
            <a:xfrm>
              <a:off x="3285067" y="1445186"/>
              <a:ext cx="995672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9C2F95AF-89B6-6044-9B96-233E2D26475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54B267-874C-5B4D-962D-6035E7AE21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0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9C5-791C-AB48-B861-F2AECD69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AE9300DC-0C97-C94B-B6D5-97B215B53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9355B0-1E45-E840-96B8-2CA42DEC02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50"/>
            <a:ext cx="2625047" cy="195815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C9DFC84E-FA9E-F842-B8A0-3F47FB47FC4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849813" y="400815"/>
            <a:ext cx="6791325" cy="57943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PIE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5069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4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9C5-791C-AB48-B861-F2AECD69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AE9300DC-0C97-C94B-B6D5-97B215B53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3700A0-29DE-834A-B6C2-E3D4696E5DD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200" y="1622136"/>
            <a:ext cx="2625725" cy="2624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B033EB2-943A-4B45-BCB7-8F690C8C2F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357937" y="1622136"/>
            <a:ext cx="2625725" cy="2624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8E385F-9F3A-F34C-B402-8E3D0FAF6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258674" y="1622136"/>
            <a:ext cx="2625725" cy="2624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F9DA77-6808-2944-8C0A-444E071E459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159411" y="1622136"/>
            <a:ext cx="2625725" cy="26241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B2B820F6-126F-8149-B82A-8DD59FF745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484779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BDDB77-D01D-2D45-AB6A-133D17B19C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00" y="4891116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FF1B4342-A191-6046-A5F0-BFF28F19A6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354513" y="4484779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B1600CC4-0E13-0843-97B2-BA2085875C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354513" y="4891116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E8E0B01-55EB-4048-BB54-664B94BD7B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62100" y="4484779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BC7BECD0-75FF-3042-BDE3-94019E61C0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62100" y="4891116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8A6F00F2-D50A-574E-A221-C293AC5D87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9413" y="4484779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23" name="Text Placeholder 57">
            <a:extLst>
              <a:ext uri="{FF2B5EF4-FFF2-40B4-BE49-F238E27FC236}">
                <a16:creationId xmlns:a16="http://schemas.microsoft.com/office/drawing/2014/main" id="{E8139806-FAC2-774B-8754-D3B9129FDC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59413" y="4891116"/>
            <a:ext cx="2625867" cy="282575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6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35509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Digital Dark Earth">
    <p:bg>
      <p:bgPr>
        <a:solidFill>
          <a:srgbClr val="565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9693F1-329A-B54B-BA3F-02B74BABC4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748" y="342900"/>
            <a:ext cx="1381539" cy="439580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2" name="Text Placeholder 21">
            <a:extLst>
              <a:ext uri="{FF2B5EF4-FFF2-40B4-BE49-F238E27FC236}">
                <a16:creationId xmlns:a16="http://schemas.microsoft.com/office/drawing/2014/main" id="{FDBE5405-3D6A-F442-A23F-A693AC4ED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78050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- 8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9C5-791C-AB48-B861-F2AECD69A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AE9300DC-0C97-C94B-B6D5-97B215B53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3700A0-29DE-834A-B6C2-E3D4696E5DD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200" y="1401617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B033EB2-943A-4B45-BCB7-8F690C8C2FA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894144" y="1401617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8E385F-9F3A-F34C-B402-8E3D0FAF651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331088" y="1401617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F9DA77-6808-2944-8C0A-444E071E459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7768032" y="1401617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B2B820F6-126F-8149-B82A-8DD59FF745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11" y="3082440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BDDB77-D01D-2D45-AB6A-133D17B19C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7211" y="3452919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FF1B4342-A191-6046-A5F0-BFF28F19A6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94157" y="3082440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B1600CC4-0E13-0843-97B2-BA2085875C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94157" y="3452919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E8E0B01-55EB-4048-BB54-664B94BD7B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31088" y="3082440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BC7BECD0-75FF-3042-BDE3-94019E61C0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331088" y="3452919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8A6F00F2-D50A-574E-A221-C293AC5D87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68019" y="3082440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23" name="Text Placeholder 57">
            <a:extLst>
              <a:ext uri="{FF2B5EF4-FFF2-40B4-BE49-F238E27FC236}">
                <a16:creationId xmlns:a16="http://schemas.microsoft.com/office/drawing/2014/main" id="{E8139806-FAC2-774B-8754-D3B9129FDC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768019" y="3452919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6A8C7DF1-F337-EC49-B05B-13C6FB2E93AF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0204977" y="1401617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9" name="Text Placeholder 57">
            <a:extLst>
              <a:ext uri="{FF2B5EF4-FFF2-40B4-BE49-F238E27FC236}">
                <a16:creationId xmlns:a16="http://schemas.microsoft.com/office/drawing/2014/main" id="{72914EC1-F551-494C-AB2B-F015EEF053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204990" y="3082440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50" name="Text Placeholder 57">
            <a:extLst>
              <a:ext uri="{FF2B5EF4-FFF2-40B4-BE49-F238E27FC236}">
                <a16:creationId xmlns:a16="http://schemas.microsoft.com/office/drawing/2014/main" id="{CCFFABBE-6F7E-E64A-9FA8-9B23B70A1D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204990" y="3452919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EC564B29-DBC8-B145-A90E-D7D31E17F1A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2894144" y="3983452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5CBBEB45-0860-9C48-AAFB-DA5D97E359DB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327651" y="3983452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5E3A23D0-9830-8048-8B42-F3CA60156086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60459" y="3983452"/>
            <a:ext cx="1529812" cy="15288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4" name="Text Placeholder 57">
            <a:extLst>
              <a:ext uri="{FF2B5EF4-FFF2-40B4-BE49-F238E27FC236}">
                <a16:creationId xmlns:a16="http://schemas.microsoft.com/office/drawing/2014/main" id="{76ACB4EF-278F-E541-939B-B6B3CC5C4B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90731" y="5664275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55" name="Text Placeholder 57">
            <a:extLst>
              <a:ext uri="{FF2B5EF4-FFF2-40B4-BE49-F238E27FC236}">
                <a16:creationId xmlns:a16="http://schemas.microsoft.com/office/drawing/2014/main" id="{CE0EAFE2-1B77-834B-80F8-5BFA0E7621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90731" y="6034754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56" name="Text Placeholder 57">
            <a:extLst>
              <a:ext uri="{FF2B5EF4-FFF2-40B4-BE49-F238E27FC236}">
                <a16:creationId xmlns:a16="http://schemas.microsoft.com/office/drawing/2014/main" id="{CF17D70D-4BB0-4347-B562-FFF0B31BD3E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331088" y="5664275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57" name="Text Placeholder 57">
            <a:extLst>
              <a:ext uri="{FF2B5EF4-FFF2-40B4-BE49-F238E27FC236}">
                <a16:creationId xmlns:a16="http://schemas.microsoft.com/office/drawing/2014/main" id="{1D4F9C0D-1795-924F-8193-D71FF118474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331088" y="6034754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1A7BF9A-B896-0448-889A-ADCA45DC590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60472" y="5664275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Name Last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C61426B2-4DDC-E948-AB1D-24296D6D19E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60472" y="6034754"/>
            <a:ext cx="1529799" cy="313129"/>
          </a:xfrm>
        </p:spPr>
        <p:txBody>
          <a:bodyPr vert="horz" lIns="0" tIns="0" rIns="0" bIns="0" rtlCol="0" anchor="t">
            <a:noAutofit/>
          </a:bodyPr>
          <a:lstStyle>
            <a:lvl1pPr algn="ctr">
              <a:defRPr lang="en-US" sz="14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0093459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4 Icon Layou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CF9618-9267-2348-BF4F-29AC15DD8C77}"/>
              </a:ext>
            </a:extLst>
          </p:cNvPr>
          <p:cNvSpPr/>
          <p:nvPr/>
        </p:nvSpPr>
        <p:spPr>
          <a:xfrm>
            <a:off x="0" y="0"/>
            <a:ext cx="30514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B1A78-1743-9F47-9C84-CB37B3C0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95300"/>
            <a:ext cx="2275726" cy="281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14BE9F4A-6739-F744-A75D-10B489B49B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2275849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bg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50"/>
            <a:ext cx="2275727" cy="3078038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0213993-1DC0-F84E-AC3B-FDB5AE8E886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40416" y="2558425"/>
            <a:ext cx="2275727" cy="71498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F3D2714-B09C-B343-8A21-49C22C819A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93225" y="2558425"/>
            <a:ext cx="2275727" cy="71498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38F3044-4463-E741-8AB1-25230A0BAB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3225" y="5394092"/>
            <a:ext cx="2275727" cy="71498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E626EBB1-595F-4E48-8872-72005D6D43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50690" y="5394092"/>
            <a:ext cx="2275727" cy="714981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A688BD-D8BB-4445-9604-959C2634E0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9361D2D-C20B-EB4A-A2D0-42DD4A8301CD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740415" y="656216"/>
            <a:ext cx="2285859" cy="16678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92C92BB5-6E73-BC41-8896-70A48DC2E19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580895" y="656216"/>
            <a:ext cx="2285859" cy="16678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0" name="Picture Placeholder 5">
            <a:extLst>
              <a:ext uri="{FF2B5EF4-FFF2-40B4-BE49-F238E27FC236}">
                <a16:creationId xmlns:a16="http://schemas.microsoft.com/office/drawing/2014/main" id="{66E7DB0A-70FC-DC4B-BC74-7CD89BAC80D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4740415" y="3517750"/>
            <a:ext cx="2285859" cy="16678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13C4F1E5-10A6-1241-BF84-DA7D535AE7E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580895" y="3517750"/>
            <a:ext cx="2285859" cy="166788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ICON HERE</a:t>
            </a:r>
          </a:p>
        </p:txBody>
      </p:sp>
    </p:spTree>
    <p:extLst>
      <p:ext uri="{BB962C8B-B14F-4D97-AF65-F5344CB8AC3E}">
        <p14:creationId xmlns:p14="http://schemas.microsoft.com/office/powerpoint/2010/main" val="37316823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3 Data Series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C938A9-452C-1549-BE20-0A5AA1D7F600}"/>
              </a:ext>
            </a:extLst>
          </p:cNvPr>
          <p:cNvSpPr/>
          <p:nvPr/>
        </p:nvSpPr>
        <p:spPr>
          <a:xfrm>
            <a:off x="5527497" y="0"/>
            <a:ext cx="6664503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EB72CD-1A91-FE42-9E2A-A4429F9F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709B7-76A9-EB41-9AB8-5941214CB3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57">
            <a:extLst>
              <a:ext uri="{FF2B5EF4-FFF2-40B4-BE49-F238E27FC236}">
                <a16:creationId xmlns:a16="http://schemas.microsoft.com/office/drawing/2014/main" id="{CEA0FB1D-C1EB-A04A-A46F-F1A57161032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71BF0678-8B4C-E24A-A771-0CC35FDF131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2613846"/>
            <a:ext cx="4666998" cy="268761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3ABE6B9-2BDA-604A-95AB-F05978AFBC9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1" y="1277404"/>
            <a:ext cx="4666998" cy="114729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 as a caption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94F8DF5-2BD3-5C40-AAED-671D2380F0E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44126" y="2825138"/>
            <a:ext cx="1924521" cy="879674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5400" b="0" i="0">
                <a:ln w="12700">
                  <a:solidFill>
                    <a:schemeClr val="bg2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AA88EE2-3DB2-F14E-96EF-6F3FA4FCF58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644126" y="4972437"/>
            <a:ext cx="1924521" cy="879674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5400" b="0" i="0">
                <a:ln w="12700">
                  <a:solidFill>
                    <a:schemeClr val="bg2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AC613E7-609B-D240-9F6E-FFAB7A0CF25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644126" y="677839"/>
            <a:ext cx="1924521" cy="879674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5400" b="0" i="0">
                <a:ln w="12700">
                  <a:solidFill>
                    <a:schemeClr val="bg2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968EB040-BF86-1A41-8C69-5DED5E27CDE2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8753475" y="380346"/>
            <a:ext cx="2127250" cy="1794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8" name="Chart Placeholder 16">
            <a:extLst>
              <a:ext uri="{FF2B5EF4-FFF2-40B4-BE49-F238E27FC236}">
                <a16:creationId xmlns:a16="http://schemas.microsoft.com/office/drawing/2014/main" id="{43FB1247-FEB8-FD44-8B83-7FE927AF1171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8753475" y="2542698"/>
            <a:ext cx="2127250" cy="1794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9" name="Chart Placeholder 16">
            <a:extLst>
              <a:ext uri="{FF2B5EF4-FFF2-40B4-BE49-F238E27FC236}">
                <a16:creationId xmlns:a16="http://schemas.microsoft.com/office/drawing/2014/main" id="{4AE38E9C-5D6C-C948-B3A6-E27F18CF72CF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8753475" y="4705049"/>
            <a:ext cx="2127250" cy="179411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84EB7A4-5FD1-D845-9208-8B2C9A7A835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44126" y="1590613"/>
            <a:ext cx="1891070" cy="71498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D671F25-922E-234A-802F-BD1481273B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44126" y="3758460"/>
            <a:ext cx="1891070" cy="71498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14D9A2D-36B0-C742-9DFB-1E9D356E07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44126" y="5905759"/>
            <a:ext cx="1891070" cy="714981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50D2436-2609-0D43-914A-247D0B6AE7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500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ed List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899531-8154-F249-BFFD-54079D22589A}"/>
              </a:ext>
            </a:extLst>
          </p:cNvPr>
          <p:cNvSpPr/>
          <p:nvPr/>
        </p:nvSpPr>
        <p:spPr>
          <a:xfrm>
            <a:off x="3277457" y="0"/>
            <a:ext cx="891454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D04C1-60D3-B645-8E3E-7801264BD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66076"/>
            <a:ext cx="2727186" cy="286584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  <a:br>
              <a:rPr lang="en-US"/>
            </a:b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9CB8481-F0E0-0547-AD93-9098DFF3A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95300"/>
            <a:ext cx="2727325" cy="28658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0" i="0"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1EE53-FD0A-0F47-8654-7BF20FE11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703E9B2E-92AD-314C-B1B6-092721E241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41750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B13F71F9-7750-F846-AC6E-795CD6E3FD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1238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ED1CEAB6-CA90-2340-B527-B0FD8A18BD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00726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8C3DBF0B-7E5E-2141-8A8A-A1E9CB73D1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80214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E4D06BA6-2AEC-C24A-AA93-6E5FAC9927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41750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350879-D2BA-7843-A4B9-8FE96078B5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1238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00CCAF5D-97D5-F449-AB4B-553CB593D5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0726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B58A3F13-A070-DE4C-9B4D-40754FB997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0214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5C8F638-5752-EB43-B38B-BD1AA62D4C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41750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86" name="Text Placeholder 60">
            <a:extLst>
              <a:ext uri="{FF2B5EF4-FFF2-40B4-BE49-F238E27FC236}">
                <a16:creationId xmlns:a16="http://schemas.microsoft.com/office/drawing/2014/main" id="{0CC59CF1-BC60-5844-AC58-A1E62D90B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1238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7" name="Text Placeholder 60">
            <a:extLst>
              <a:ext uri="{FF2B5EF4-FFF2-40B4-BE49-F238E27FC236}">
                <a16:creationId xmlns:a16="http://schemas.microsoft.com/office/drawing/2014/main" id="{6F11243D-216C-464B-80B2-B0FFD3A8C1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0726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8" name="Text Placeholder 60">
            <a:extLst>
              <a:ext uri="{FF2B5EF4-FFF2-40B4-BE49-F238E27FC236}">
                <a16:creationId xmlns:a16="http://schemas.microsoft.com/office/drawing/2014/main" id="{2F069115-BC4F-174A-A510-634BA0067CF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80214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35FE20B0-8B51-FE47-9FCE-4D2F6923DB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41750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29E3263E-59ED-BE45-AF88-0D1D173ED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1238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284C7A83-8C33-2144-878D-7A90B39699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00726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2" name="Text Placeholder 60">
            <a:extLst>
              <a:ext uri="{FF2B5EF4-FFF2-40B4-BE49-F238E27FC236}">
                <a16:creationId xmlns:a16="http://schemas.microsoft.com/office/drawing/2014/main" id="{51A56701-E87B-944D-B3D6-11FC1D83BC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0214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3" name="Text Placeholder 60">
            <a:extLst>
              <a:ext uri="{FF2B5EF4-FFF2-40B4-BE49-F238E27FC236}">
                <a16:creationId xmlns:a16="http://schemas.microsoft.com/office/drawing/2014/main" id="{5966274E-0F8E-154D-AB30-B5DAE5B96B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41750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4" name="Text Placeholder 60">
            <a:extLst>
              <a:ext uri="{FF2B5EF4-FFF2-40B4-BE49-F238E27FC236}">
                <a16:creationId xmlns:a16="http://schemas.microsoft.com/office/drawing/2014/main" id="{0320FFBB-4B37-2E48-9438-47B8F2E0E8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21238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5" name="Text Placeholder 60">
            <a:extLst>
              <a:ext uri="{FF2B5EF4-FFF2-40B4-BE49-F238E27FC236}">
                <a16:creationId xmlns:a16="http://schemas.microsoft.com/office/drawing/2014/main" id="{4463E577-630A-C045-9F05-39A3623EC1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00726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6" name="Text Placeholder 60">
            <a:extLst>
              <a:ext uri="{FF2B5EF4-FFF2-40B4-BE49-F238E27FC236}">
                <a16:creationId xmlns:a16="http://schemas.microsoft.com/office/drawing/2014/main" id="{087256DE-CA67-FD4E-B4BE-33248E5F06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80214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7" name="Text Placeholder 60">
            <a:extLst>
              <a:ext uri="{FF2B5EF4-FFF2-40B4-BE49-F238E27FC236}">
                <a16:creationId xmlns:a16="http://schemas.microsoft.com/office/drawing/2014/main" id="{47F661B1-1B67-D64F-976F-CAF469BB3E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41750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8" name="Text Placeholder 60">
            <a:extLst>
              <a:ext uri="{FF2B5EF4-FFF2-40B4-BE49-F238E27FC236}">
                <a16:creationId xmlns:a16="http://schemas.microsoft.com/office/drawing/2014/main" id="{3DF7F71B-07D6-3947-99D9-9A6E100101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21238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9" name="Text Placeholder 60">
            <a:extLst>
              <a:ext uri="{FF2B5EF4-FFF2-40B4-BE49-F238E27FC236}">
                <a16:creationId xmlns:a16="http://schemas.microsoft.com/office/drawing/2014/main" id="{5C122195-2E68-4547-848C-E8F43965FD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00726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100" name="Text Placeholder 60">
            <a:extLst>
              <a:ext uri="{FF2B5EF4-FFF2-40B4-BE49-F238E27FC236}">
                <a16:creationId xmlns:a16="http://schemas.microsoft.com/office/drawing/2014/main" id="{7A2DC6B7-B26C-1F4D-B051-004CD52BAD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0214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</p:spTree>
    <p:extLst>
      <p:ext uri="{BB962C8B-B14F-4D97-AF65-F5344CB8AC3E}">
        <p14:creationId xmlns:p14="http://schemas.microsoft.com/office/powerpoint/2010/main" val="5519716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ed List Clou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6899531-8154-F249-BFFD-54079D22589A}"/>
              </a:ext>
            </a:extLst>
          </p:cNvPr>
          <p:cNvSpPr/>
          <p:nvPr/>
        </p:nvSpPr>
        <p:spPr>
          <a:xfrm>
            <a:off x="3277457" y="0"/>
            <a:ext cx="891454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D04C1-60D3-B645-8E3E-7801264BD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1" y="766076"/>
            <a:ext cx="2727186" cy="286584"/>
          </a:xfr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9CB8481-F0E0-0547-AD93-9098DFF3A6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495300"/>
            <a:ext cx="2727325" cy="28658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0" i="0"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1EE53-FD0A-0F47-8654-7BF20FE11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703E9B2E-92AD-314C-B1B6-092721E241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41750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2" name="Text Placeholder 60">
            <a:extLst>
              <a:ext uri="{FF2B5EF4-FFF2-40B4-BE49-F238E27FC236}">
                <a16:creationId xmlns:a16="http://schemas.microsoft.com/office/drawing/2014/main" id="{B13F71F9-7750-F846-AC6E-795CD6E3FD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21238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3" name="Text Placeholder 60">
            <a:extLst>
              <a:ext uri="{FF2B5EF4-FFF2-40B4-BE49-F238E27FC236}">
                <a16:creationId xmlns:a16="http://schemas.microsoft.com/office/drawing/2014/main" id="{ED1CEAB6-CA90-2340-B527-B0FD8A18BD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00726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8C3DBF0B-7E5E-2141-8A8A-A1E9CB73D1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80214" y="1541552"/>
            <a:ext cx="1171575" cy="3492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0">
            <a:extLst>
              <a:ext uri="{FF2B5EF4-FFF2-40B4-BE49-F238E27FC236}">
                <a16:creationId xmlns:a16="http://schemas.microsoft.com/office/drawing/2014/main" id="{E4D06BA6-2AEC-C24A-AA93-6E5FAC9927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41750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6F350879-D2BA-7843-A4B9-8FE96078B5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821238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67" name="Text Placeholder 60">
            <a:extLst>
              <a:ext uri="{FF2B5EF4-FFF2-40B4-BE49-F238E27FC236}">
                <a16:creationId xmlns:a16="http://schemas.microsoft.com/office/drawing/2014/main" id="{00CCAF5D-97D5-F449-AB4B-553CB593D5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00726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B58A3F13-A070-DE4C-9B4D-40754FB9971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780214" y="2219647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5" name="Text Placeholder 60">
            <a:extLst>
              <a:ext uri="{FF2B5EF4-FFF2-40B4-BE49-F238E27FC236}">
                <a16:creationId xmlns:a16="http://schemas.microsoft.com/office/drawing/2014/main" id="{15C8F638-5752-EB43-B38B-BD1AA62D4CB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41750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86" name="Text Placeholder 60">
            <a:extLst>
              <a:ext uri="{FF2B5EF4-FFF2-40B4-BE49-F238E27FC236}">
                <a16:creationId xmlns:a16="http://schemas.microsoft.com/office/drawing/2014/main" id="{0CC59CF1-BC60-5844-AC58-A1E62D90B1E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21238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7" name="Text Placeholder 60">
            <a:extLst>
              <a:ext uri="{FF2B5EF4-FFF2-40B4-BE49-F238E27FC236}">
                <a16:creationId xmlns:a16="http://schemas.microsoft.com/office/drawing/2014/main" id="{6F11243D-216C-464B-80B2-B0FFD3A8C1C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00726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8" name="Text Placeholder 60">
            <a:extLst>
              <a:ext uri="{FF2B5EF4-FFF2-40B4-BE49-F238E27FC236}">
                <a16:creationId xmlns:a16="http://schemas.microsoft.com/office/drawing/2014/main" id="{2F069115-BC4F-174A-A510-634BA0067CF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80214" y="299020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89" name="Text Placeholder 60">
            <a:extLst>
              <a:ext uri="{FF2B5EF4-FFF2-40B4-BE49-F238E27FC236}">
                <a16:creationId xmlns:a16="http://schemas.microsoft.com/office/drawing/2014/main" id="{35FE20B0-8B51-FE47-9FCE-4D2F6923DB5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41750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0" name="Text Placeholder 60">
            <a:extLst>
              <a:ext uri="{FF2B5EF4-FFF2-40B4-BE49-F238E27FC236}">
                <a16:creationId xmlns:a16="http://schemas.microsoft.com/office/drawing/2014/main" id="{29E3263E-59ED-BE45-AF88-0D1D173ED3F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21238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1" name="Text Placeholder 60">
            <a:extLst>
              <a:ext uri="{FF2B5EF4-FFF2-40B4-BE49-F238E27FC236}">
                <a16:creationId xmlns:a16="http://schemas.microsoft.com/office/drawing/2014/main" id="{284C7A83-8C33-2144-878D-7A90B396999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800726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2" name="Text Placeholder 60">
            <a:extLst>
              <a:ext uri="{FF2B5EF4-FFF2-40B4-BE49-F238E27FC236}">
                <a16:creationId xmlns:a16="http://schemas.microsoft.com/office/drawing/2014/main" id="{51A56701-E87B-944D-B3D6-11FC1D83BC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80214" y="3760771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3" name="Text Placeholder 60">
            <a:extLst>
              <a:ext uri="{FF2B5EF4-FFF2-40B4-BE49-F238E27FC236}">
                <a16:creationId xmlns:a16="http://schemas.microsoft.com/office/drawing/2014/main" id="{5966274E-0F8E-154D-AB30-B5DAE5B96B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41750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4" name="Text Placeholder 60">
            <a:extLst>
              <a:ext uri="{FF2B5EF4-FFF2-40B4-BE49-F238E27FC236}">
                <a16:creationId xmlns:a16="http://schemas.microsoft.com/office/drawing/2014/main" id="{0320FFBB-4B37-2E48-9438-47B8F2E0E8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821238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5" name="Text Placeholder 60">
            <a:extLst>
              <a:ext uri="{FF2B5EF4-FFF2-40B4-BE49-F238E27FC236}">
                <a16:creationId xmlns:a16="http://schemas.microsoft.com/office/drawing/2014/main" id="{4463E577-630A-C045-9F05-39A3623EC14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800726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6" name="Text Placeholder 60">
            <a:extLst>
              <a:ext uri="{FF2B5EF4-FFF2-40B4-BE49-F238E27FC236}">
                <a16:creationId xmlns:a16="http://schemas.microsoft.com/office/drawing/2014/main" id="{087256DE-CA67-FD4E-B4BE-33248E5F06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80214" y="4521059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7" name="Text Placeholder 60">
            <a:extLst>
              <a:ext uri="{FF2B5EF4-FFF2-40B4-BE49-F238E27FC236}">
                <a16:creationId xmlns:a16="http://schemas.microsoft.com/office/drawing/2014/main" id="{47F661B1-1B67-D64F-976F-CAF469BB3EB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841750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Add list here</a:t>
            </a:r>
          </a:p>
        </p:txBody>
      </p:sp>
      <p:sp>
        <p:nvSpPr>
          <p:cNvPr id="98" name="Text Placeholder 60">
            <a:extLst>
              <a:ext uri="{FF2B5EF4-FFF2-40B4-BE49-F238E27FC236}">
                <a16:creationId xmlns:a16="http://schemas.microsoft.com/office/drawing/2014/main" id="{3DF7F71B-07D6-3947-99D9-9A6E1001016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21238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99" name="Text Placeholder 60">
            <a:extLst>
              <a:ext uri="{FF2B5EF4-FFF2-40B4-BE49-F238E27FC236}">
                <a16:creationId xmlns:a16="http://schemas.microsoft.com/office/drawing/2014/main" id="{5C122195-2E68-4547-848C-E8F43965FD7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800726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  <p:sp>
        <p:nvSpPr>
          <p:cNvPr id="100" name="Text Placeholder 60">
            <a:extLst>
              <a:ext uri="{FF2B5EF4-FFF2-40B4-BE49-F238E27FC236}">
                <a16:creationId xmlns:a16="http://schemas.microsoft.com/office/drawing/2014/main" id="{7A2DC6B7-B26C-1F4D-B051-004CD52BAD8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780214" y="5260798"/>
            <a:ext cx="1171575" cy="349250"/>
          </a:xfrm>
        </p:spPr>
        <p:txBody>
          <a:bodyPr lIns="0" tIns="0" rIns="0" bIns="0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list here</a:t>
            </a:r>
          </a:p>
        </p:txBody>
      </p:sp>
    </p:spTree>
    <p:extLst>
      <p:ext uri="{BB962C8B-B14F-4D97-AF65-F5344CB8AC3E}">
        <p14:creationId xmlns:p14="http://schemas.microsoft.com/office/powerpoint/2010/main" val="2068066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/ 2 column conten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5F26F-AEEA-3841-81A4-64DE570D963D}"/>
              </a:ext>
            </a:extLst>
          </p:cNvPr>
          <p:cNvSpPr/>
          <p:nvPr/>
        </p:nvSpPr>
        <p:spPr>
          <a:xfrm>
            <a:off x="0" y="4417888"/>
            <a:ext cx="3033837" cy="24401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7877B38-370E-BC45-B7F3-5E736D4F06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1687" y="2665216"/>
            <a:ext cx="3033837" cy="28211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AB504552-3A6B-AF4D-B3D7-B1A3EBF1AE6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639300" y="2665216"/>
            <a:ext cx="3033837" cy="282118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809A16B-1C7C-2047-87C8-57441110C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1687" y="1207803"/>
            <a:ext cx="4839913" cy="12579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dolor.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730047-8768-F740-B0B1-5A50B9815B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B054A2-1BCE-2E4A-A6D2-31CE0DBB283E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0" y="0"/>
            <a:ext cx="3033837" cy="44178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8454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umn Content w/ Imag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green, plant, forest&#10;&#10;Description automatically generated">
            <a:extLst>
              <a:ext uri="{FF2B5EF4-FFF2-40B4-BE49-F238E27FC236}">
                <a16:creationId xmlns:a16="http://schemas.microsoft.com/office/drawing/2014/main" id="{05092E0D-91F9-044F-ADEA-0E7E3BFF4A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59677"/>
            <a:ext cx="12192000" cy="1998324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F4555-FDB8-1741-8569-DDC432C60EC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0" y="4859676"/>
            <a:ext cx="12192000" cy="1998324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A8B791-B52E-B647-9953-35B54975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8D4A710C-E1C9-864E-BAD7-9954C09A7A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D7824-BD13-0D43-8CDD-B13D91F59E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73815"/>
            <a:ext cx="161041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58DF850-89B0-8747-A109-F95F0B61FC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D07870-6C96-0749-B784-2EFB8AF86FC0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897157" y="1873815"/>
            <a:ext cx="161041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18EAD8C-DCAF-2C41-949E-3F6CAC7F6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897157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202486-4E9E-FA41-9537-4D521D495572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5337114" y="1873815"/>
            <a:ext cx="161041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1C0A785-6469-934B-BB87-BB1D1932C3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37114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814DDA-CE33-D74D-8B34-C7E82FD5DB0F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777071" y="1873815"/>
            <a:ext cx="161570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7DB7BF4-FF8A-BF44-8D37-E6B846C7D0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77071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70355F-590F-824F-B52B-EDC3713752F5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10217027" y="1873815"/>
            <a:ext cx="1620994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DFC733C-9782-2A43-9899-1F6D9DA1823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17027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326253-BCC0-B54A-BB89-CEA446CC4AE5}"/>
              </a:ext>
            </a:extLst>
          </p:cNvPr>
          <p:cNvCxnSpPr>
            <a:cxnSpLocks/>
          </p:cNvCxnSpPr>
          <p:nvPr/>
        </p:nvCxnSpPr>
        <p:spPr>
          <a:xfrm>
            <a:off x="245552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C22D75-6CA2-8C4F-8DBD-939B876FA9F4}"/>
              </a:ext>
            </a:extLst>
          </p:cNvPr>
          <p:cNvCxnSpPr>
            <a:cxnSpLocks/>
          </p:cNvCxnSpPr>
          <p:nvPr/>
        </p:nvCxnSpPr>
        <p:spPr>
          <a:xfrm>
            <a:off x="490077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C920AC-1652-5647-9710-EFF08A1DA02A}"/>
              </a:ext>
            </a:extLst>
          </p:cNvPr>
          <p:cNvCxnSpPr>
            <a:cxnSpLocks/>
          </p:cNvCxnSpPr>
          <p:nvPr/>
        </p:nvCxnSpPr>
        <p:spPr>
          <a:xfrm>
            <a:off x="734602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25290A-61F5-A24D-930E-A6DEBD4074B2}"/>
              </a:ext>
            </a:extLst>
          </p:cNvPr>
          <p:cNvCxnSpPr>
            <a:cxnSpLocks/>
          </p:cNvCxnSpPr>
          <p:nvPr/>
        </p:nvCxnSpPr>
        <p:spPr>
          <a:xfrm>
            <a:off x="9791272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78DF2D7-2DF2-744F-884C-2538EE71EF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55302"/>
            <a:ext cx="730344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99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Quote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green, plant, forest&#10;&#10;Description automatically generated">
            <a:extLst>
              <a:ext uri="{FF2B5EF4-FFF2-40B4-BE49-F238E27FC236}">
                <a16:creationId xmlns:a16="http://schemas.microsoft.com/office/drawing/2014/main" id="{5811583E-04AD-B44F-8CCB-3515BA353C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39" y="4859677"/>
            <a:ext cx="12192000" cy="1998324"/>
          </a:xfrm>
          <a:prstGeom prst="rect">
            <a:avLst/>
          </a:prstGeom>
          <a:ln>
            <a:noFill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EA8B791-B52E-B647-9953-35B549755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8D4A710C-E1C9-864E-BAD7-9954C09A7A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D7824-BD13-0D43-8CDD-B13D91F59E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200" y="1873815"/>
            <a:ext cx="161041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58DF850-89B0-8747-A109-F95F0B61FCA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200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D07870-6C96-0749-B784-2EFB8AF86FC0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2897157" y="1873815"/>
            <a:ext cx="1610413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18EAD8C-DCAF-2C41-949E-3F6CAC7F6A3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897157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202486-4E9E-FA41-9537-4D521D495572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5337114" y="1873815"/>
            <a:ext cx="1610412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1C0A785-6469-934B-BB87-BB1D1932C36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337114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814DDA-CE33-D74D-8B34-C7E82FD5DB0F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7777071" y="1873815"/>
            <a:ext cx="1573829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17DB7BF4-FF8A-BF44-8D37-E6B846C7D0A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77071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170355F-590F-824F-B52B-EDC3713752F5}"/>
              </a:ext>
            </a:extLst>
          </p:cNvPr>
          <p:cNvSpPr>
            <a:spLocks noGrp="1"/>
          </p:cNvSpPr>
          <p:nvPr>
            <p:ph idx="47" hasCustomPrompt="1"/>
          </p:nvPr>
        </p:nvSpPr>
        <p:spPr>
          <a:xfrm>
            <a:off x="10217027" y="1873815"/>
            <a:ext cx="1573828" cy="1256546"/>
          </a:xfr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4DFC733C-9782-2A43-9899-1F6D9DA1823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217027" y="3348700"/>
            <a:ext cx="1573829" cy="753744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326253-BCC0-B54A-BB89-CEA446CC4AE5}"/>
              </a:ext>
            </a:extLst>
          </p:cNvPr>
          <p:cNvCxnSpPr>
            <a:cxnSpLocks/>
          </p:cNvCxnSpPr>
          <p:nvPr/>
        </p:nvCxnSpPr>
        <p:spPr>
          <a:xfrm>
            <a:off x="245552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C22D75-6CA2-8C4F-8DBD-939B876FA9F4}"/>
              </a:ext>
            </a:extLst>
          </p:cNvPr>
          <p:cNvCxnSpPr>
            <a:cxnSpLocks/>
          </p:cNvCxnSpPr>
          <p:nvPr/>
        </p:nvCxnSpPr>
        <p:spPr>
          <a:xfrm>
            <a:off x="490077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C920AC-1652-5647-9710-EFF08A1DA02A}"/>
              </a:ext>
            </a:extLst>
          </p:cNvPr>
          <p:cNvCxnSpPr>
            <a:cxnSpLocks/>
          </p:cNvCxnSpPr>
          <p:nvPr/>
        </p:nvCxnSpPr>
        <p:spPr>
          <a:xfrm>
            <a:off x="7346023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25290A-61F5-A24D-930E-A6DEBD4074B2}"/>
              </a:ext>
            </a:extLst>
          </p:cNvPr>
          <p:cNvCxnSpPr>
            <a:cxnSpLocks/>
          </p:cNvCxnSpPr>
          <p:nvPr/>
        </p:nvCxnSpPr>
        <p:spPr>
          <a:xfrm>
            <a:off x="9791272" y="1750525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26243B0E-A2D7-FB4B-AAF7-660CB92D7F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96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F4555-FDB8-1741-8569-DDC432C60EC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726130" y="963203"/>
            <a:ext cx="5174679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7877B38-370E-BC45-B7F3-5E736D4F06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17321" y="4636802"/>
            <a:ext cx="4717479" cy="125799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809A16B-1C7C-2047-87C8-57441110C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26130" y="4636802"/>
            <a:ext cx="4839913" cy="125799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B0BDD4-07C2-254D-818A-85438874A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910279-9442-8E4A-A6CD-DB04454EB18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017321" y="963203"/>
            <a:ext cx="5174679" cy="3429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</p:spTree>
    <p:extLst>
      <p:ext uri="{BB962C8B-B14F-4D97-AF65-F5344CB8AC3E}">
        <p14:creationId xmlns:p14="http://schemas.microsoft.com/office/powerpoint/2010/main" val="401230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- Half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ree, outdoor, forest, plant&#10;&#10;Description automatically generated">
            <a:extLst>
              <a:ext uri="{FF2B5EF4-FFF2-40B4-BE49-F238E27FC236}">
                <a16:creationId xmlns:a16="http://schemas.microsoft.com/office/drawing/2014/main" id="{73AE74AE-DCAD-BB41-BA5E-A666792EB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3699" y="0"/>
            <a:ext cx="4558302" cy="68580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34288" y="0"/>
            <a:ext cx="4557712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6B1A78-1743-9F47-9C84-CB37B3C0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495300"/>
            <a:ext cx="2275726" cy="28107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14BE9F4A-6739-F744-A75D-10B489B49B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2275849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3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49"/>
            <a:ext cx="6569217" cy="356092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A688BD-D8BB-4445-9604-959C2634E0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31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4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0" name="Text Placeholder 21">
            <a:extLst>
              <a:ext uri="{FF2B5EF4-FFF2-40B4-BE49-F238E27FC236}">
                <a16:creationId xmlns:a16="http://schemas.microsoft.com/office/drawing/2014/main" id="{4C9C7A7A-3C96-7149-AC61-D61B519D6F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F75894-8571-2441-8E22-4C6C0D9FDB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89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A688BD-D8BB-4445-9604-959C2634E08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A680074-BFAE-7D40-827B-716167C5AFD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49"/>
            <a:ext cx="6569217" cy="356092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</p:spTree>
    <p:extLst>
      <p:ext uri="{BB962C8B-B14F-4D97-AF65-F5344CB8AC3E}">
        <p14:creationId xmlns:p14="http://schemas.microsoft.com/office/powerpoint/2010/main" val="10473816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- Vital K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5511"/>
            <a:ext cx="6569217" cy="243702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577BF-4568-F048-96BF-528E25408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02" y="525671"/>
            <a:ext cx="3968798" cy="5603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AE0B06-428F-854D-B719-53EED84D27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99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ment - Vital K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C1E6D-113A-9649-83C5-3795F2D11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025" y="525671"/>
            <a:ext cx="3968799" cy="560301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5511"/>
            <a:ext cx="6569217" cy="2437020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61CB1-90B9-AC42-9FFF-57092875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706" y="6291176"/>
            <a:ext cx="730343" cy="2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4147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-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6CD710-2300-2342-93EA-95B9A2D037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BB86CA-FB30-884F-9410-0F64D1D7EF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49"/>
            <a:ext cx="6569217" cy="3560923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7A688BD-D8BB-4445-9604-959C2634E0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990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9C5-791C-AB48-B861-F2AECD69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3529173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AE9300DC-0C97-C94B-B6D5-97B215B53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3529364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79355B0-1E45-E840-96B8-2CA42DEC025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1339850"/>
            <a:ext cx="2994917" cy="195815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consectutur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57A07E-BDA3-564B-83D2-65A079B34E0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715838" y="0"/>
            <a:ext cx="7476162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</p:spTree>
    <p:extLst>
      <p:ext uri="{BB962C8B-B14F-4D97-AF65-F5344CB8AC3E}">
        <p14:creationId xmlns:p14="http://schemas.microsoft.com/office/powerpoint/2010/main" val="29325396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4 Columns +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3A9C5-791C-AB48-B861-F2AECD69A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3529173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57">
            <a:extLst>
              <a:ext uri="{FF2B5EF4-FFF2-40B4-BE49-F238E27FC236}">
                <a16:creationId xmlns:a16="http://schemas.microsoft.com/office/drawing/2014/main" id="{AE9300DC-0C97-C94B-B6D5-97B215B5370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3529364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35383E9-34C2-DD41-A378-15CE93FE61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4949535"/>
            <a:ext cx="2587214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27F7F1D-5819-234C-BE8D-F846B9D0BFDC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>
            <a:off x="457200" y="1520825"/>
            <a:ext cx="2587215" cy="323405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908F0C5-D972-DB4A-AC95-0AB88B95E7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53996" y="4949535"/>
            <a:ext cx="2587214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22C00934-DE81-9D4F-B3D1-D3A5B7ADC6E9}"/>
              </a:ext>
            </a:extLst>
          </p:cNvPr>
          <p:cNvSpPr>
            <a:spLocks noGrp="1"/>
          </p:cNvSpPr>
          <p:nvPr>
            <p:ph type="chart" sz="quarter" idx="31"/>
          </p:nvPr>
        </p:nvSpPr>
        <p:spPr>
          <a:xfrm>
            <a:off x="3353995" y="1520825"/>
            <a:ext cx="2587215" cy="323405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2BD45B4-940C-5B47-A8D5-5F779543D3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50791" y="4949535"/>
            <a:ext cx="2587214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12EF8ABA-27C6-994A-A725-2D1F1E3C8DE4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>
            <a:off x="6250790" y="1520825"/>
            <a:ext cx="2587215" cy="323405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ADDE1996-331E-1C49-B3FE-8D10FC0DEE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47585" y="4949535"/>
            <a:ext cx="2587214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8439C5E2-126A-564E-A99D-172D1FA225D3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9147584" y="1520825"/>
            <a:ext cx="2587215" cy="3234055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2481907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4 Columns + Charts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870B24-0DC1-6F49-BBFC-0E81923751D2}"/>
              </a:ext>
            </a:extLst>
          </p:cNvPr>
          <p:cNvSpPr/>
          <p:nvPr/>
        </p:nvSpPr>
        <p:spPr>
          <a:xfrm>
            <a:off x="6093611" y="0"/>
            <a:ext cx="307489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12CDE-A829-4449-AB06-658316745F6A}"/>
              </a:ext>
            </a:extLst>
          </p:cNvPr>
          <p:cNvSpPr/>
          <p:nvPr/>
        </p:nvSpPr>
        <p:spPr>
          <a:xfrm>
            <a:off x="0" y="0"/>
            <a:ext cx="307489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8A2864-11E1-A64B-B5D0-383244734C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559A2B-F857-AC45-BD20-FD9FC87E4F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235383E9-34C2-DD41-A378-15CE93FE61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52255"/>
            <a:ext cx="2146150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4266838-221B-2F46-9987-EEDCE1625B8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505201" y="3852255"/>
            <a:ext cx="2146150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BF84299-60CC-6A46-ABA0-A5781CF01A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53201" y="3852255"/>
            <a:ext cx="2146150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5F1A0D9C-3461-084E-9532-79F7820FD7A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01202" y="3852255"/>
            <a:ext cx="2146150" cy="81831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EA433C3-2725-1D4B-9081-D0FD91F11116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57200" y="1506071"/>
            <a:ext cx="2146300" cy="214041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C2F3380E-16D2-FE4A-9ADB-20B18EA03B8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501614" y="1506071"/>
            <a:ext cx="2146300" cy="214041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74C6BF37-D690-ED46-9BC7-7332722B14CA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535271" y="1506071"/>
            <a:ext cx="2146300" cy="214041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504F9C20-9C16-9C4D-A09D-022336AE5969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590442" y="1506071"/>
            <a:ext cx="2146300" cy="2140417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F58735-DD15-B44D-BA36-070BC6B71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3529173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1B298D5E-16FD-864E-8A67-A8C6DDD55E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3529364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3842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Bio &amp;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D04C1-60D3-B645-8E3E-7801264BD9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766076"/>
            <a:ext cx="5067041" cy="286584"/>
          </a:xfrm>
        </p:spPr>
        <p:txBody>
          <a:bodyPr anchor="t"/>
          <a:lstStyle>
            <a:lvl1pPr>
              <a:spcBef>
                <a:spcPct val="0"/>
              </a:spcBef>
              <a:buNone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4206-8F94-F74F-9E18-B76A2B1713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88422" y="1684628"/>
            <a:ext cx="8313078" cy="340074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400" b="0" i="0"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Place body text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38F432-5BED-3F4B-8ED4-8EEB958CB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78238" y="5271339"/>
            <a:ext cx="2417762" cy="32861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7A6693A-13CB-8F4A-906F-849570EEA7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" y="1706399"/>
            <a:ext cx="2727325" cy="2777835"/>
          </a:xfrm>
        </p:spPr>
        <p:txBody>
          <a:bodyPr/>
          <a:lstStyle>
            <a:lvl1pPr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9CB8481-F0E0-0547-AD93-9098DFF3A6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95300"/>
            <a:ext cx="5067300" cy="286584"/>
          </a:xfrm>
        </p:spPr>
        <p:txBody>
          <a:bodyPr lIns="0" tIns="0" rIns="0" bIns="0" anchor="t">
            <a:noAutofit/>
          </a:bodyPr>
          <a:lstStyle>
            <a:lvl1pPr marL="0" indent="0">
              <a:buNone/>
              <a:defRPr sz="1600" b="0" i="0"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90F3BFC-A290-9345-A4EF-7E607311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21EE53-FD0A-0F47-8654-7BF20FE114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0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6">
          <p15:clr>
            <a:srgbClr val="FBAE40"/>
          </p15:clr>
        </p15:guide>
        <p15:guide id="2" orient="horz" pos="3216">
          <p15:clr>
            <a:srgbClr val="FBAE40"/>
          </p15:clr>
        </p15:guide>
        <p15:guide id="3" orient="horz" pos="3312">
          <p15:clr>
            <a:srgbClr val="FBAE40"/>
          </p15:clr>
        </p15:guide>
        <p15:guide id="4" pos="2304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E471C5B-AB77-3042-9C6A-4DD9CCE2943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096000" y="1394398"/>
            <a:ext cx="6096000" cy="4587302"/>
          </a:xfrm>
        </p:spPr>
        <p:txBody>
          <a:bodyPr/>
          <a:lstStyle>
            <a:lvl1pPr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5B41-3ECC-AC41-8E76-B63961BC41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856" y="1394398"/>
            <a:ext cx="4724400" cy="22860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3200" b="0" i="0"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amer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1F678E-01C2-0844-A615-57273611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9D5C85-2F80-C540-9D9B-756A638289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73BC383-47E7-A84B-992E-3585FFC81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72357617-CBF4-E34B-BB92-0B92BCEC081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7681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List Spring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D48C5E5-34ED-B246-8FE3-9A0EB5DFC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278422"/>
            <a:ext cx="5476875" cy="208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60120B5-917A-F14D-9BBD-5D0B8A74B4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3723172"/>
            <a:ext cx="5476875" cy="19304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list here</a:t>
            </a:r>
          </a:p>
          <a:p>
            <a:pPr lvl="0"/>
            <a:r>
              <a:rPr lang="en-US"/>
              <a:t>Add list here</a:t>
            </a:r>
          </a:p>
          <a:p>
            <a:pPr lvl="0"/>
            <a:r>
              <a:rPr lang="en-US"/>
              <a:t>Add list here</a:t>
            </a:r>
          </a:p>
          <a:p>
            <a:pPr lvl="0"/>
            <a:r>
              <a:rPr lang="en-US"/>
              <a:t>Add list here</a:t>
            </a:r>
          </a:p>
          <a:p>
            <a:pPr lvl="0"/>
            <a:r>
              <a:rPr lang="en-US"/>
              <a:t>Add list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987BA9D-3546-824C-980D-55C38AB20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3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9397BFD-343C-1447-A7F3-F868357D9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C8ABF30D-326E-6944-AC42-4AF1AC292F3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53F7AE-1853-F843-B2CF-A0DA58040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6" y="6291176"/>
            <a:ext cx="730343" cy="23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67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ng Title 5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2950210"/>
            <a:ext cx="11729720" cy="25526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Smaller title slide for    longer headlines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05A1F75-BEC6-5D4E-AAEA-4701507DAB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FCD1C34-5DD0-194D-9424-8AD8FA87FD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F75894-8571-2441-8E22-4C6C0D9FDB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2A8E9CF1-CA51-BE4E-B6E5-6852DD5DE3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0172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70976-FFAD-FF4D-88C0-372D1E35504C}"/>
              </a:ext>
            </a:extLst>
          </p:cNvPr>
          <p:cNvCxnSpPr>
            <a:cxnSpLocks/>
          </p:cNvCxnSpPr>
          <p:nvPr/>
        </p:nvCxnSpPr>
        <p:spPr>
          <a:xfrm>
            <a:off x="6096000" y="1261333"/>
            <a:ext cx="45636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87E7CA0-4E86-784D-8822-EBB5222DA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3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2479BB6-324F-FF47-AE54-B12A77CC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77DE22D8-349C-DC41-A974-F45AAF9116D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CD2E8-EF44-C048-A144-5F8AD66FBF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AAFF1216-E8B1-5C47-BB09-863AB0E177D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96000" y="1381125"/>
            <a:ext cx="5476875" cy="47196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16F41D2-B2DC-6149-9C04-C0436A0B5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14" y="1339932"/>
            <a:ext cx="4991100" cy="208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93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pos="3264">
          <p15:clr>
            <a:srgbClr val="FBAE40"/>
          </p15:clr>
        </p15:guide>
        <p15:guide id="3" pos="7296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/ Quote and Sections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C584B-51AC-494E-8940-2F1049D5012F}"/>
              </a:ext>
            </a:extLst>
          </p:cNvPr>
          <p:cNvSpPr/>
          <p:nvPr/>
        </p:nvSpPr>
        <p:spPr>
          <a:xfrm>
            <a:off x="5763986" y="0"/>
            <a:ext cx="64280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EB15A68-363E-E442-BC4A-CFBD8A5D58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3614" y="1339932"/>
            <a:ext cx="4991100" cy="208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72D6046-4BD5-8C4A-9B3B-5F06C6EF0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09832" y="1337219"/>
            <a:ext cx="5061752" cy="124150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Quote–Lorem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D651C6-1E75-2541-A17C-C23BB84F50E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0" y="3292877"/>
            <a:ext cx="2114675" cy="9874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 sz="1400"/>
              <a:t>Add text-–Lorem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, sed do </a:t>
            </a:r>
            <a:r>
              <a:rPr lang="en-US" sz="1400" err="1"/>
              <a:t>eiusmod</a:t>
            </a:r>
            <a:r>
              <a:rPr lang="en-US" sz="1400"/>
              <a:t> </a:t>
            </a:r>
            <a:r>
              <a:rPr lang="en-US" sz="1400" err="1"/>
              <a:t>tempor</a:t>
            </a:r>
            <a:r>
              <a:rPr lang="en-US" sz="1400"/>
              <a:t> </a:t>
            </a:r>
            <a:r>
              <a:rPr lang="en-US" sz="1400" err="1"/>
              <a:t>ut</a:t>
            </a:r>
            <a:r>
              <a:rPr lang="en-US" sz="1400"/>
              <a:t> </a:t>
            </a:r>
            <a:r>
              <a:rPr lang="en-US" sz="1400" err="1"/>
              <a:t>labore</a:t>
            </a:r>
            <a:r>
              <a:rPr lang="en-US" sz="1400"/>
              <a:t>.</a:t>
            </a:r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F70D999-88B1-6E43-A886-21853FE921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9832" y="5014450"/>
            <a:ext cx="2114675" cy="9874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 sz="1400"/>
              <a:t>Add text-–Lorem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, sed do </a:t>
            </a:r>
            <a:r>
              <a:rPr lang="en-US" sz="1400" err="1"/>
              <a:t>eiusmod</a:t>
            </a:r>
            <a:r>
              <a:rPr lang="en-US" sz="1400"/>
              <a:t> </a:t>
            </a:r>
            <a:r>
              <a:rPr lang="en-US" sz="1400" err="1"/>
              <a:t>tempor</a:t>
            </a:r>
            <a:r>
              <a:rPr lang="en-US" sz="1400"/>
              <a:t> </a:t>
            </a:r>
            <a:r>
              <a:rPr lang="en-US" sz="1400" err="1"/>
              <a:t>ut</a:t>
            </a:r>
            <a:r>
              <a:rPr lang="en-US" sz="1400"/>
              <a:t> </a:t>
            </a:r>
            <a:r>
              <a:rPr lang="en-US" sz="1400" err="1"/>
              <a:t>labore</a:t>
            </a:r>
            <a:r>
              <a:rPr lang="en-US" sz="1400"/>
              <a:t>.</a:t>
            </a:r>
            <a:endParaRPr lang="en-US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3DC8C95E-1FEF-FA42-8BE0-F0DEDE217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40401" y="3299950"/>
            <a:ext cx="2114675" cy="9874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 sz="1400"/>
              <a:t>Add text-–Lorem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, sed do </a:t>
            </a:r>
            <a:r>
              <a:rPr lang="en-US" sz="1400" err="1"/>
              <a:t>eiusmod</a:t>
            </a:r>
            <a:r>
              <a:rPr lang="en-US" sz="1400"/>
              <a:t> </a:t>
            </a:r>
            <a:r>
              <a:rPr lang="en-US" sz="1400" err="1"/>
              <a:t>tempor</a:t>
            </a:r>
            <a:r>
              <a:rPr lang="en-US" sz="1400"/>
              <a:t> </a:t>
            </a:r>
            <a:r>
              <a:rPr lang="en-US" sz="1400" err="1"/>
              <a:t>ut</a:t>
            </a:r>
            <a:r>
              <a:rPr lang="en-US" sz="1400"/>
              <a:t> </a:t>
            </a:r>
            <a:r>
              <a:rPr lang="en-US" sz="1400" err="1"/>
              <a:t>labore</a:t>
            </a:r>
            <a:r>
              <a:rPr lang="en-US" sz="1400"/>
              <a:t>.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396BB525-A7EB-3046-AE47-0324227D377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500" y="5027068"/>
            <a:ext cx="2114675" cy="98742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 sz="1400"/>
              <a:t>Add text-–Lorem ipsum dolor sit </a:t>
            </a:r>
            <a:r>
              <a:rPr lang="en-US" sz="1400" err="1"/>
              <a:t>amet</a:t>
            </a:r>
            <a:r>
              <a:rPr lang="en-US" sz="1400"/>
              <a:t>, </a:t>
            </a:r>
            <a:r>
              <a:rPr lang="en-US" sz="1400" err="1"/>
              <a:t>consectetur</a:t>
            </a:r>
            <a:r>
              <a:rPr lang="en-US" sz="1400"/>
              <a:t> </a:t>
            </a:r>
            <a:r>
              <a:rPr lang="en-US" sz="1400" err="1"/>
              <a:t>adipiscing</a:t>
            </a:r>
            <a:r>
              <a:rPr lang="en-US" sz="1400"/>
              <a:t> </a:t>
            </a:r>
            <a:r>
              <a:rPr lang="en-US" sz="1400" err="1"/>
              <a:t>elit</a:t>
            </a:r>
            <a:r>
              <a:rPr lang="en-US" sz="1400"/>
              <a:t>, sed do </a:t>
            </a:r>
            <a:r>
              <a:rPr lang="en-US" sz="1400" err="1"/>
              <a:t>eiusmod</a:t>
            </a:r>
            <a:r>
              <a:rPr lang="en-US" sz="1400"/>
              <a:t> </a:t>
            </a:r>
            <a:r>
              <a:rPr lang="en-US" sz="1400" err="1"/>
              <a:t>tempor</a:t>
            </a:r>
            <a:r>
              <a:rPr lang="en-US" sz="1400"/>
              <a:t> </a:t>
            </a:r>
            <a:r>
              <a:rPr lang="en-US" sz="1400" err="1"/>
              <a:t>ut</a:t>
            </a:r>
            <a:r>
              <a:rPr lang="en-US" sz="1400"/>
              <a:t> </a:t>
            </a:r>
            <a:r>
              <a:rPr lang="en-US" sz="1400" err="1"/>
              <a:t>labore</a:t>
            </a:r>
            <a:r>
              <a:rPr lang="en-US" sz="1400"/>
              <a:t>.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6F924156-E1B8-B14F-A963-69768B30CB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6000" y="2804650"/>
            <a:ext cx="2114675" cy="36947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C8248D5-28FE-934C-AB72-DC1094D972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34500" y="2805528"/>
            <a:ext cx="2114675" cy="36947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95519BA-330B-9E41-B885-10800C63FF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09832" y="4557250"/>
            <a:ext cx="2114675" cy="36947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B0895CA-2CD0-584E-B737-18E1D07B6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34499" y="4557249"/>
            <a:ext cx="2114675" cy="36947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8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C93B09E-5CEF-C443-B125-37C81C6E0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3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5820FC5-2667-F546-989D-58A6A9B45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2C3180D2-775A-8B49-96B1-64AD9BC0760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EA1A1E-CB96-364A-BE99-189F93AB7E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FBAE40"/>
          </p15:clr>
        </p15:guide>
        <p15:guide id="2" orient="horz" pos="1656">
          <p15:clr>
            <a:srgbClr val="FBAE40"/>
          </p15:clr>
        </p15:guide>
        <p15:guide id="3" orient="horz" pos="1968">
          <p15:clr>
            <a:srgbClr val="FBAE40"/>
          </p15:clr>
        </p15:guide>
        <p15:guide id="4" orient="horz" pos="2760">
          <p15:clr>
            <a:srgbClr val="FBAE40"/>
          </p15:clr>
        </p15:guide>
        <p15:guide id="5" orient="horz" pos="3048">
          <p15:clr>
            <a:srgbClr val="FBAE40"/>
          </p15:clr>
        </p15:guide>
        <p15:guide id="6" pos="5880">
          <p15:clr>
            <a:srgbClr val="FBAE40"/>
          </p15:clr>
        </p15:guide>
        <p15:guide id="7" pos="3264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ody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765E54-7826-7441-A73C-1E479075C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7">
            <a:extLst>
              <a:ext uri="{FF2B5EF4-FFF2-40B4-BE49-F238E27FC236}">
                <a16:creationId xmlns:a16="http://schemas.microsoft.com/office/drawing/2014/main" id="{6491ABC4-31DC-E949-A3BB-A9D1812AB35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B342AA-422E-0B4F-8B72-2329F71B12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F6E0-637A-EC45-B311-C2F430F974E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457200" y="1243012"/>
            <a:ext cx="7124700" cy="4838700"/>
          </a:xfrm>
        </p:spPr>
        <p:txBody>
          <a:bodyPr l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Add body text here—Lorem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  <a:p>
            <a:pPr>
              <a:lnSpc>
                <a:spcPct val="100000"/>
              </a:lnSpc>
            </a:pPr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3529988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44">
          <p15:clr>
            <a:srgbClr val="FBAE40"/>
          </p15:clr>
        </p15:guide>
      </p15:sldGuideLst>
    </p:ext>
  </p:extLs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ections Content Spring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9586EBE-3DF0-4A48-9605-33B0222C81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615" y="3513996"/>
            <a:ext cx="4183205" cy="225357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C9C4BF0-A308-5241-8C03-8D24FB5A60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1" y="1243012"/>
            <a:ext cx="4991100" cy="20891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EB15DC8-43BC-BE49-B6EF-CCEAB5A7B9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200" y="3795712"/>
            <a:ext cx="4991100" cy="22860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C7972DD-05D7-6C40-92AA-CFEEFB31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3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1B7708F-C7D8-5A43-B566-B32579A78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A3F08D7C-0504-2441-91E2-4B6CA4C83D3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tx2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E65B30-72EB-2947-B6DC-63E8C9E7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06" y="6291176"/>
            <a:ext cx="730343" cy="2387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0663F8-A1AE-2C4B-9A48-4DC0DDE9DDC1}"/>
              </a:ext>
            </a:extLst>
          </p:cNvPr>
          <p:cNvSpPr/>
          <p:nvPr/>
        </p:nvSpPr>
        <p:spPr>
          <a:xfrm>
            <a:off x="5763986" y="0"/>
            <a:ext cx="64280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476DD77D-E9AB-6645-B39A-2A12C74D59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1243012"/>
            <a:ext cx="5476875" cy="48387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here-–Lorem ipsum dolor sit </a:t>
            </a:r>
            <a:r>
              <a:rPr lang="en-US" err="1"/>
              <a:t>amer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36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64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1653829"/>
            <a:ext cx="9939464" cy="4427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1263415"/>
            <a:ext cx="9939464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C872842-A4B7-654C-9ED0-66CC8E93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6E3072-EACE-874F-93C0-288CB694E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37BD6BF-B161-3E41-916A-1C9C99A6C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96E2762C-933D-424C-9128-D1E6A39B94A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48969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w/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1661664"/>
            <a:ext cx="4991101" cy="4427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1271250"/>
            <a:ext cx="4991101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CABD59-D66C-C843-B0BC-598E3C16F0E2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096000" y="1271250"/>
            <a:ext cx="6096000" cy="4710450"/>
          </a:xfrm>
        </p:spPr>
        <p:txBody>
          <a:bodyPr>
            <a:noAutofit/>
          </a:bodyPr>
          <a:lstStyle>
            <a:lvl1pPr>
              <a:defRPr b="0" i="0">
                <a:latin typeface="TWK Everett" panose="020B0204000000000000" pitchFamily="34" charset="77"/>
              </a:defRPr>
            </a:lvl1pPr>
            <a:lvl2pPr>
              <a:defRPr b="0" i="0">
                <a:latin typeface="TWK Everett" panose="020B0204000000000000" pitchFamily="34" charset="77"/>
              </a:defRPr>
            </a:lvl2pPr>
            <a:lvl3pPr>
              <a:defRPr b="0" i="0">
                <a:latin typeface="TWK Everett" panose="020B0204000000000000" pitchFamily="34" charset="77"/>
              </a:defRPr>
            </a:lvl3pPr>
            <a:lvl4pPr>
              <a:defRPr b="0" i="0">
                <a:latin typeface="TWK Everett" panose="020B0204000000000000" pitchFamily="34" charset="77"/>
              </a:defRPr>
            </a:lvl4pPr>
            <a:lvl5pPr>
              <a:defRPr b="0" i="0">
                <a:latin typeface="TWK Everett" panose="020B0204000000000000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28E53C7-0E4B-674F-8CA8-99C7C315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8A9C06-2C15-CC49-8F7A-A7ADB91A0E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569F741-207F-7148-8FA4-6709C95BD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C00E95AE-CD0A-9946-BF2D-BEF91D080B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136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64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200" y="1661664"/>
            <a:ext cx="5287950" cy="4427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1" y="1271250"/>
            <a:ext cx="528795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2B96085-FF86-A044-A894-144CB13F74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47625" y="1653829"/>
            <a:ext cx="5287950" cy="4427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A89E937-1421-E842-A0E8-02E5F0C583C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47626" y="1263415"/>
            <a:ext cx="528795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874955F-CCD0-A54B-8794-213C0BB35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0D5B3F-9365-F042-82FD-CEA9BB234D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1ED8924-126C-C346-9AA6-C10FA3DE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CBCDB3E1-E9B4-5945-A463-B28A2494B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6609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57199" y="1662049"/>
            <a:ext cx="3327621" cy="42212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200" y="1271635"/>
            <a:ext cx="3327621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D9F453F-6146-C74A-BA9B-2FB1D4965F0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50079" y="1641646"/>
            <a:ext cx="3327621" cy="42212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07C453-C89F-D54F-BE99-D59C25A87C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0080" y="1251232"/>
            <a:ext cx="3327621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DE591E7-112C-8742-A1BA-5E591C3039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2958" y="1641646"/>
            <a:ext cx="3327621" cy="42212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0" i="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20A87D-75BD-0849-874F-766E1D7B28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42959" y="1251232"/>
            <a:ext cx="3327621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773ADA80-0B0D-294B-AA2F-29DEB9E4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60B419-68C8-9D4E-8DB9-D35DAA39C30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94182EF6-F019-4F41-BFAD-C9F17CE6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17266EA6-8713-5746-B716-DC6DE06A4EB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02826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Sect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C161F-7960-D04A-99D8-B7D7D7552BEE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57200" y="2071635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r>
              <a:rPr lang="en-US"/>
              <a:t>Add text here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CFAC936-D591-9543-BA96-1E3C3173F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682639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E27F35E-8DCB-644B-8BF6-BC25E3A83682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034174" y="2071635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6FEF210-22BD-C34B-8F6C-AE26E7B82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4174" y="1682639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CFC4ECF-E201-3D4C-B3F8-A9BB1DF2EBE0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712064" y="2071635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19009CE-AFDE-EE4A-A955-7307350C7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12064" y="1682639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0EC67FF-B049-914F-B99F-B4ABDDF1FC19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60239" y="4054863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2738305-AB89-1E4A-8C75-74D52ACB89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0239" y="3665867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0DF45DC-84B7-5347-8E83-CE81DADF64F8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4034174" y="4054863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956E6FF5-3A41-8C4C-B831-C6C42552BF6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34174" y="3665867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CA5274F-82C2-1043-8D4E-7AB2B5D30D54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8712064" y="4054863"/>
            <a:ext cx="3019697" cy="1357365"/>
          </a:xfr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latin typeface="TWK Everett" panose="020B0204000000000000" pitchFamily="34" charset="77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Add text here</a:t>
            </a:r>
          </a:p>
          <a:p>
            <a:pPr lvl="0"/>
            <a:endParaRPr lang="en-US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F0E0456-C76C-E440-84CD-7262A2B3F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12064" y="3665867"/>
            <a:ext cx="1855788" cy="207962"/>
          </a:xfrm>
        </p:spPr>
        <p:txBody>
          <a:bodyPr lIns="0" tIns="0" rIns="0" bIns="0" anchor="ctr">
            <a:noAutofit/>
          </a:bodyPr>
          <a:lstStyle>
            <a:lvl1pPr marL="0" indent="0">
              <a:buNone/>
              <a:defRPr sz="1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85D4662-CE1D-7149-A635-0DF10721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53C1404-043B-F844-BBB5-2F8897A7F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1934"/>
            <a:ext cx="730344" cy="232382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ACC8ACFF-8320-3C4B-BAE4-C20FF416D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" name="Text Placeholder 57">
            <a:extLst>
              <a:ext uri="{FF2B5EF4-FFF2-40B4-BE49-F238E27FC236}">
                <a16:creationId xmlns:a16="http://schemas.microsoft.com/office/drawing/2014/main" id="{1B1F00D9-5322-7C46-AAF8-B499F317FCA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49943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C6D06-BD72-5640-9BBB-F0591493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A4934A9-BDF3-3248-BFDB-0571A9CE3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D0DAD640-4525-9441-A314-A3521264839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" y="776288"/>
            <a:ext cx="4667250" cy="282575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200" dirty="0" smtClean="0">
                <a:solidFill>
                  <a:schemeClr val="accent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4B7309-2CDD-B885-333B-7103ACC4798C}"/>
              </a:ext>
            </a:extLst>
          </p:cNvPr>
          <p:cNvSpPr/>
          <p:nvPr/>
        </p:nvSpPr>
        <p:spPr>
          <a:xfrm>
            <a:off x="0" y="6713951"/>
            <a:ext cx="1265129" cy="14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B230FF7-CB15-878D-B868-C9AF33E3A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071D7-EA6E-EB10-36FD-53A16A821050}"/>
              </a:ext>
            </a:extLst>
          </p:cNvPr>
          <p:cNvSpPr txBox="1"/>
          <p:nvPr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Confidential, Contains Trade Secrets - Do not Distribute</a:t>
            </a:r>
            <a:endParaRPr lang="en-US" sz="900" b="0" i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11C8A8-418A-E1EF-A213-5D4A444C765F}"/>
              </a:ext>
            </a:extLst>
          </p:cNvPr>
          <p:cNvCxnSpPr>
            <a:cxnSpLocks/>
          </p:cNvCxnSpPr>
          <p:nvPr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67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" y="3017520"/>
            <a:ext cx="5867400" cy="23599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924D2-173E-704F-B6C4-2D762007BA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9" cy="43958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255C1A-8C98-3045-A04D-F9D8B00E1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243565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55532D-E3A8-6940-A851-2B488F09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2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B12AA0-F2D4-11C1-E0BC-CA0A9D3CA456}"/>
              </a:ext>
            </a:extLst>
          </p:cNvPr>
          <p:cNvSpPr/>
          <p:nvPr/>
        </p:nvSpPr>
        <p:spPr>
          <a:xfrm>
            <a:off x="0" y="6713951"/>
            <a:ext cx="1265129" cy="14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3E1B74-7C52-D74D-74FE-CFE3D3F2518F}"/>
              </a:ext>
            </a:extLst>
          </p:cNvPr>
          <p:cNvSpPr/>
          <p:nvPr/>
        </p:nvSpPr>
        <p:spPr>
          <a:xfrm>
            <a:off x="0" y="6713951"/>
            <a:ext cx="1265129" cy="14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214F2375-6FFF-67C2-2C97-FC4ECED69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7BB486-A795-F431-9A2D-75AEA0A42263}"/>
              </a:ext>
            </a:extLst>
          </p:cNvPr>
          <p:cNvSpPr txBox="1"/>
          <p:nvPr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Confidential, Contains Trade Secrets - Do not Distribute</a:t>
            </a:r>
            <a:endParaRPr lang="en-US" sz="900" b="0" i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2BE38EA-7BF9-4321-CA97-CB54D95DCD36}"/>
              </a:ext>
            </a:extLst>
          </p:cNvPr>
          <p:cNvCxnSpPr>
            <a:cxnSpLocks/>
          </p:cNvCxnSpPr>
          <p:nvPr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94177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/ Foot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D8C10E7-47F7-7E4B-8CBA-8D455EC71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1600" y="6342213"/>
            <a:ext cx="2743200" cy="12678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FDA3F-28FC-344A-912B-B96607902E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302902"/>
            <a:ext cx="730344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712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90242" y="445874"/>
            <a:ext cx="11809671" cy="286584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211633-D994-221D-823C-A37A5845A6E9}"/>
              </a:ext>
            </a:extLst>
          </p:cNvPr>
          <p:cNvSpPr/>
          <p:nvPr/>
        </p:nvSpPr>
        <p:spPr>
          <a:xfrm>
            <a:off x="0" y="6713951"/>
            <a:ext cx="1265129" cy="14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F38C8F-20DF-CC65-6711-96B2896657E6}"/>
              </a:ext>
            </a:extLst>
          </p:cNvPr>
          <p:cNvCxnSpPr>
            <a:cxnSpLocks/>
          </p:cNvCxnSpPr>
          <p:nvPr/>
        </p:nvCxnSpPr>
        <p:spPr>
          <a:xfrm>
            <a:off x="853054" y="6483069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1618675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pos="120">
          <p15:clr>
            <a:srgbClr val="CCCCCC"/>
          </p15:clr>
        </p15:guide>
        <p15:guide id="2" pos="1812">
          <p15:clr>
            <a:srgbClr val="CCCCCC"/>
          </p15:clr>
        </p15:guide>
        <p15:guide id="3" pos="2036">
          <p15:clr>
            <a:srgbClr val="CCCCCC"/>
          </p15:clr>
        </p15:guide>
        <p15:guide id="4" pos="3728">
          <p15:clr>
            <a:srgbClr val="CCCCCC"/>
          </p15:clr>
        </p15:guide>
        <p15:guide id="5" pos="3952">
          <p15:clr>
            <a:srgbClr val="CCCCCC"/>
          </p15:clr>
        </p15:guide>
        <p15:guide id="6" pos="5644">
          <p15:clr>
            <a:srgbClr val="CCCCCC"/>
          </p15:clr>
        </p15:guide>
        <p15:guide id="7" pos="5868">
          <p15:clr>
            <a:srgbClr val="CCCCCC"/>
          </p15:clr>
        </p15:guide>
        <p15:guide id="8" pos="7560">
          <p15:clr>
            <a:srgbClr val="CCCCCC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Content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603504-E5DC-E342-B6E5-6499E055BA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4FAA9-7CB7-CF42-BECC-885E8DE483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6534316"/>
            <a:ext cx="1219200" cy="134059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04.08.21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0499" y="1553817"/>
            <a:ext cx="9939464" cy="44278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0500" y="1163403"/>
            <a:ext cx="9939464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600" b="0" i="0" spc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09783009-87B7-6F4A-8577-FE8C5386279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0500" y="182563"/>
            <a:ext cx="4046538" cy="2857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F5B5A750-DB2D-A14A-A006-3DE2B1CB2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500" y="457554"/>
            <a:ext cx="4046538" cy="28575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94388225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 Footer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9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040" y="1877234"/>
            <a:ext cx="8919959" cy="35198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rgbClr val="3D3C3C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547793"/>
            <a:ext cx="8915400" cy="2690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83831B-2B67-404C-B3E8-D5CB1319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062FC2-ABE4-C34F-8AFD-7A1011E7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289E4EDC-BD74-4448-ADE2-7D000BA8CB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95726608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 page #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B613C6-663D-7F41-AD46-3653A29995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73AF67-B0B3-AD02-D3C3-C51CDED346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  <a:grayscl/>
          </a:blip>
          <a:srcRect l="4298" t="22173" r="7834" b="4809"/>
          <a:stretch/>
        </p:blipFill>
        <p:spPr>
          <a:xfrm>
            <a:off x="0" y="1099147"/>
            <a:ext cx="12230576" cy="46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862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33665-B5FA-4BFE-A8A0-860EAB727A9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C94A8-5005-5268-2AF8-F2AE71C69F4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988" r="20820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187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F8C7E-337A-E756-7F58-9BEBA62A14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890A5-76FE-FBEE-9DB8-0D474D78F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5D41B-5BE6-0AFE-6229-E7640410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2D724-854F-774B-A4A7-51C2CD947999}" type="datetimeFigureOut">
              <a:rPr lang="es-CR" smtClean="0"/>
              <a:t>18/6/24</a:t>
            </a:fld>
            <a:endParaRPr lang="es-C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CFCB6-78DB-B883-F497-34B0E170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CE3E8-447B-62F3-2402-EFB3B0249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E1B7-51C7-B741-AA49-475EA1627B42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578116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- red with white slim trelli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" y="3017520"/>
            <a:ext cx="5867400" cy="23599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2924D2-173E-704F-B6C4-2D762007BA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9" cy="439580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255C1A-8C98-3045-A04D-F9D8B00E1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DB9E84-3DFE-523C-0F24-B1DD29104650}"/>
              </a:ext>
            </a:extLst>
          </p:cNvPr>
          <p:cNvPicPr>
            <a:picLocks/>
          </p:cNvPicPr>
          <p:nvPr/>
        </p:nvPicPr>
        <p:blipFill>
          <a:blip r:embed="rId3"/>
          <a:srcRect t="33" b="33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5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1">
    <p:bg>
      <p:bgPr>
        <a:solidFill>
          <a:srgbClr val="FF46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D4729-09A8-F842-87C4-A7152309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11734800" cy="2651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5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A87DD-957F-6E4C-87FA-7402322BD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60AD13-7478-414E-8B91-22C3FCFEF1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28" y="6366302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98825AB-43C6-2848-BD92-EF1858E83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271007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98ECEF-1C03-9345-9A2A-7C30D07C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668" y="342900"/>
            <a:ext cx="1381538" cy="4395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025140"/>
            <a:ext cx="5867400" cy="23621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BD17F1-1E79-1B44-8A60-7E2CF4ABD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E26CD3-2748-548C-83B5-5E750B0E60CA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72" r="59620"/>
          <a:stretch/>
        </p:blipFill>
        <p:spPr>
          <a:xfrm>
            <a:off x="7223861" y="0"/>
            <a:ext cx="4968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357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hank You -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025140"/>
            <a:ext cx="5867400" cy="23621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FFFF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BD17F1-1E79-1B44-8A60-7E2CF4ABD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FFFFFF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DF76E2-8C6A-AA86-7A5A-67D47B2AED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B1A74-0186-4F16-154F-C0CA099D8D40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534" r="8274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359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Dark Ston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" y="3017520"/>
            <a:ext cx="5867400" cy="235991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0255C1A-8C98-3045-A04D-F9D8B00E1D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0726407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loud with red wide trellis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025140"/>
            <a:ext cx="5867400" cy="23621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BD17F1-1E79-1B44-8A60-7E2CF4ABD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9780E-D2E6-D84D-BDF3-7806F934F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1F34EF-A56D-0248-9D89-B8554710D2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79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cloud with red slim trellis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025140"/>
            <a:ext cx="5867400" cy="23621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BD17F1-1E79-1B44-8A60-7E2CF4ABD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51F34EF-A56D-0248-9D89-B8554710D2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121BAE-A4D8-B505-11EE-0A79783EE8CE}"/>
              </a:ext>
            </a:extLst>
          </p:cNvPr>
          <p:cNvPicPr>
            <a:picLocks/>
          </p:cNvPicPr>
          <p:nvPr/>
        </p:nvPicPr>
        <p:blipFill>
          <a:blip r:embed="rId3"/>
          <a:srcRect t="148" b="148"/>
          <a:stretch/>
        </p:blipFill>
        <p:spPr>
          <a:xfrm>
            <a:off x="7972926" y="-9814"/>
            <a:ext cx="4227443" cy="68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69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kye with red wide trellli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3025140"/>
            <a:ext cx="5867400" cy="2362199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CBD17F1-1E79-1B44-8A60-7E2CF4ABDA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C9780E-D2E6-D84D-BDF3-7806F934F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1F34EF-A56D-0248-9D89-B8554710D2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4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# Chapter Divider Warm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7B951C-B2F3-E94C-AC3A-13262C8321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C22C86-3B9C-2A46-B98A-63FC1E9FD9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26619405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# Chapter Divider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37EA74C-DA8D-E649-936D-35DAC3DD0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8309BA-99AB-D042-9BA5-FC2F85D9AF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AD0ECB-B0E1-4EDB-A882-B948106DF00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40DA44-98EC-4941-9A77-566EB2D21F3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880436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# Chapter Divider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7B951C-B2F3-E94C-AC3A-13262C8321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C22C86-3B9C-2A46-B98A-63FC1E9FD9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3338956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# Chapter Divider Dark Ston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BA1A07-99D9-3B4B-A9A3-00AA4EB939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7B951C-B2F3-E94C-AC3A-13262C8321E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C22C86-3B9C-2A46-B98A-63FC1E9FD9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3197977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2">
    <p:bg>
      <p:bgPr>
        <a:solidFill>
          <a:srgbClr val="4CDD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11734800" cy="2651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5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A87DD-957F-6E4C-87FA-7402322BD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BA051F55-DD70-AD45-9776-3723F17DB8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1F1864E-4A1D-E640-AA2F-C5487E5EB3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28" y="6366302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1D029C-7A8D-C547-9427-8AD9CAEC58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3680" y="342900"/>
            <a:ext cx="1382177" cy="43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545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Cloud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6CC754FC-6B1F-0448-97FB-2208D732A01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1330102-06AC-B845-BAE2-176412377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D6BAC55-8C3C-4599-8C59-20D138865900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rgbClr val="3D3C3C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1581BA-ADBF-4A98-9C93-3741A861646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</p:spTree>
    <p:extLst>
      <p:ext uri="{BB962C8B-B14F-4D97-AF65-F5344CB8AC3E}">
        <p14:creationId xmlns:p14="http://schemas.microsoft.com/office/powerpoint/2010/main" val="13574072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Blue">
    <p:bg>
      <p:bgPr>
        <a:solidFill>
          <a:srgbClr val="D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D5053D-7ADF-5D49-BBEB-9C125E505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4C11FB87-C14F-164F-AA85-F14D4AA343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BE8EF94-EB7B-AA48-95A2-30B1DAB6AC2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19885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CB874B7-E306-D146-93DB-034442038E2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19885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rgbClr val="FF462D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9751998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 Imag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23901EE6-A7CE-4A4F-862C-5742DA834FD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 AND SEND TO BACK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37EA74C-DA8D-E649-936D-35DAC3DD0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4000" y="4233747"/>
            <a:ext cx="9144000" cy="2133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Insert description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AD0ECB-B0E1-4EDB-A882-B948106DF00E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90012" y="224042"/>
            <a:ext cx="1223963" cy="900113"/>
          </a:xfrm>
          <a:prstGeom prst="rect">
            <a:avLst/>
          </a:prstGeom>
          <a:ln>
            <a:noFill/>
          </a:ln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solidFill>
                    <a:schemeClr val="bg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B40DA44-98EC-4941-9A77-566EB2D21F3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497762" y="224042"/>
            <a:ext cx="9166302" cy="287871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08B01B-46BA-0247-B48A-299071CE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889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arm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8A78571-3B6A-804A-9424-90782341222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9BB170-C560-6D47-BE04-7215B1F1BEDE}"/>
              </a:ext>
            </a:extLst>
          </p:cNvPr>
          <p:cNvPicPr>
            <a:picLocks/>
          </p:cNvPicPr>
          <p:nvPr/>
        </p:nvPicPr>
        <p:blipFill>
          <a:blip r:embed="rId3"/>
          <a:srcRect l="30404" r="30404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31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pring Green">
    <p:bg>
      <p:bgPr>
        <a:solidFill>
          <a:srgbClr val="4CDD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18370-B4B9-460A-B95E-D130A6939B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4953F-417F-F54A-B77A-F170D3767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8DFD8F-EF20-1F67-F7FC-11C0BF987F8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98" r="18826"/>
          <a:stretch/>
        </p:blipFill>
        <p:spPr>
          <a:xfrm>
            <a:off x="7443995" y="0"/>
            <a:ext cx="49681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2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733665-B5FA-4BFE-A8A0-860EAB727A9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7C94A8-5005-5268-2AF8-F2AE71C69F4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9988" r="20820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518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Dark Ston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02DA3-C165-49D0-AFF1-BE1A3104A85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EC1E95-6239-53A3-732A-02A9068D0F4D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39988" r="20820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07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Digital Dark Earth">
    <p:bg>
      <p:bgPr>
        <a:solidFill>
          <a:srgbClr val="565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229D3AC-DF5C-B347-B57F-C7E6CB695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1" y="6333894"/>
            <a:ext cx="730346" cy="23238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18370-B4B9-460A-B95E-D130A6939B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1BFE6-FC6B-4852-1256-CA06F4A8B78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52534" r="8274"/>
          <a:stretch/>
        </p:blipFill>
        <p:spPr>
          <a:xfrm>
            <a:off x="7409137" y="-6536"/>
            <a:ext cx="4782863" cy="686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6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Spring Green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18370-B4B9-460A-B95E-D130A6939B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C6D0812-73BC-344B-BD4C-D65D4D3D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D8CA5-4238-AD4E-87C0-C2F89894E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876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kye">
    <p:bg>
      <p:bgPr>
        <a:solidFill>
          <a:srgbClr val="E4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18370-B4B9-460A-B95E-D130A6939B5A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90958" y="216958"/>
            <a:ext cx="5889702" cy="244134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6700" b="0" i="0">
                <a:ln w="12700">
                  <a:noFill/>
                </a:ln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C6D0812-73BC-344B-BD4C-D65D4D3D88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2D8CA5-4238-AD4E-87C0-C2F89894E1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42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Spruc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D4729-09A8-F842-87C4-A7152309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11734800" cy="2651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5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A87DD-957F-6E4C-87FA-7402322BD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60AD13-7478-414E-8B91-22C3FCFEF1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28" y="6366302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98825AB-43C6-2848-BD92-EF1858E83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6712018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2E15C3-C2A6-DC48-80F6-132467E90B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7449" y="1169900"/>
            <a:ext cx="1042290" cy="29719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351100-00A3-BB45-901F-81B0F8E8E0E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512849" y="1169899"/>
            <a:ext cx="7420028" cy="42225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noFill/>
                </a:ln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6B62E10-C52F-FD49-B291-720A2576A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8451C69-4432-45D6-BB5C-72DFA0297B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39006"/>
            <a:ext cx="5410200" cy="39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327983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5CDD57-D1A6-D140-B3A1-649C3BED6A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250" y="1169900"/>
            <a:ext cx="1042290" cy="29719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solidFill>
                    <a:srgbClr val="3D3C3C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B6D032-5AFE-C842-B1D6-D212C39ED60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514894" y="1169899"/>
            <a:ext cx="7420028" cy="42225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noFill/>
                </a:ln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72CD8C4-0A34-E143-B218-38214025F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337892B-8722-4084-BE4B-618522AA50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39006"/>
            <a:ext cx="5410200" cy="39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940554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3">
    <p:bg>
      <p:bgPr>
        <a:solidFill>
          <a:srgbClr val="DDE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AEB9F49-EEFB-174B-A4D2-63CE4B73D3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6250" y="1169900"/>
            <a:ext cx="1042290" cy="29719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  <a:p>
            <a:pPr lvl="0"/>
            <a:r>
              <a:rPr lang="en-US"/>
              <a:t>02</a:t>
            </a:r>
          </a:p>
          <a:p>
            <a:pPr lvl="0"/>
            <a:r>
              <a:rPr lang="en-US"/>
              <a:t>03</a:t>
            </a:r>
          </a:p>
          <a:p>
            <a:pPr lvl="0"/>
            <a:r>
              <a:rPr lang="en-US"/>
              <a:t>04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606B28-53C4-C149-A5FD-DC39EC1569C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514894" y="1169899"/>
            <a:ext cx="7420028" cy="422253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4400" b="0" i="0">
                <a:ln w="12700">
                  <a:noFill/>
                </a:ln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  <a:p>
            <a:pPr lvl="0"/>
            <a:r>
              <a:rPr lang="en-US"/>
              <a:t>Chapter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F8A693-D9D2-D042-8649-15F2C0B50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63CC257-99FA-4AE1-ADB7-A1565E4EDD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339006"/>
            <a:ext cx="5410200" cy="3934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026733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- Half Ima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620000" y="0"/>
            <a:ext cx="45577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7162" y="1528647"/>
            <a:ext cx="7019926" cy="3619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D2F460-B831-3F4D-B439-F9CC8036D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0B31AA-5271-7F45-90C7-D043A42015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1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2DD52D0F-13FB-4843-AAA6-1D8F14BAD6D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8600" y="712673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D22A43-CEC1-A447-AA6A-E343DCB22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982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Quote or Statement Full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A1C768-0E11-014B-9CDB-56E0BDD0C8C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0" y="-12192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 AND SEND TO BACK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1667CA7-79BC-5E48-BDE0-776E99AFF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7162" y="1528647"/>
            <a:ext cx="5069782" cy="36195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639BBFD-7D67-0149-BBF4-BC38D780C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44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ement - Cloud - Vital K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F4BF465B-5495-3F48-8347-2AAEAF979E6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590" y="153318"/>
            <a:ext cx="7019925" cy="46054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C577BF-4568-F048-96BF-528E25408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47580" b="47410"/>
          <a:stretch/>
        </p:blipFill>
        <p:spPr>
          <a:xfrm>
            <a:off x="7643813" y="354709"/>
            <a:ext cx="2264275" cy="307429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04EC2BF-DBF8-A04A-8C6C-BD9B3C631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D3F953-AAA5-7545-AE20-48383DE98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97DB1B-FE1E-E448-9143-FC5C6346E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44" t="37307"/>
          <a:stretch/>
        </p:blipFill>
        <p:spPr>
          <a:xfrm>
            <a:off x="9507255" y="2704605"/>
            <a:ext cx="2464580" cy="366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568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ment Spring Green - Vital 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3C1E6D-113A-9649-83C5-3795F2D11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728" b="44362"/>
          <a:stretch/>
        </p:blipFill>
        <p:spPr>
          <a:xfrm>
            <a:off x="7648461" y="354710"/>
            <a:ext cx="2251002" cy="3242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157CC1-5343-204C-A4BE-4F94CF2C7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47" t="42760"/>
          <a:stretch/>
        </p:blipFill>
        <p:spPr>
          <a:xfrm>
            <a:off x="9652958" y="3033687"/>
            <a:ext cx="2310441" cy="33358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961CB1-90B9-AC42-9FFF-57092875E2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3097A11-4D17-2E43-A878-096101EDF80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88057" y="151679"/>
            <a:ext cx="7019925" cy="46054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DC77D9-FE3E-294B-A9F4-0AAD8E3DB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229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ment Spruce - Vital K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A1DCC84-DA1E-1F44-94A6-435D1A421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139" t="44975"/>
          <a:stretch/>
        </p:blipFill>
        <p:spPr>
          <a:xfrm>
            <a:off x="9515690" y="3161495"/>
            <a:ext cx="2456145" cy="32166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13B77-D11D-9F4C-B80E-BB2CEC44B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095" b="46156"/>
          <a:stretch/>
        </p:blipFill>
        <p:spPr>
          <a:xfrm>
            <a:off x="7643813" y="354710"/>
            <a:ext cx="2242059" cy="3147616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564E7A-E2E5-C241-97C5-7C62AB903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321FF5E-55C3-B24F-AE4E-C8C47F0B7A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2590" y="145569"/>
            <a:ext cx="7019925" cy="46054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7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894447-9EDE-8844-9EA6-97492F983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75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or Statment - Warm Red - 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D4395F-3F20-C24B-919A-8D414FBD263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B564E7A-E2E5-C241-97C5-7C62AB903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321FF5E-55C3-B24F-AE4E-C8C47F0B7A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11736" y="287072"/>
            <a:ext cx="5424477" cy="493193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Quote or statement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894447-9EDE-8844-9EA6-97492F9830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31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Bio &amp; Headsho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14206-8F94-F74F-9E18-B76A2B1713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76600" y="1714500"/>
            <a:ext cx="8343900" cy="2552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44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quote here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138F432-5BED-3F4B-8ED4-8EEB958CBF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76600" y="4986748"/>
            <a:ext cx="2933698" cy="32861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6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Name Last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7A6693A-13CB-8F4A-906F-849570EEA7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8600" y="1714499"/>
            <a:ext cx="2590800" cy="25527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481D5449-74DE-A94F-B85E-ABC3AC96D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2B41FB8-9A6B-504A-99EB-068E8A2DF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F34D7E2-E0D9-6E49-AB65-D1B0448849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4" name="Text Placeholder 57">
            <a:extLst>
              <a:ext uri="{FF2B5EF4-FFF2-40B4-BE49-F238E27FC236}">
                <a16:creationId xmlns:a16="http://schemas.microsoft.com/office/drawing/2014/main" id="{006231EF-8E10-424C-A594-67CA70BB17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2566636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Dark Stone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D4729-09A8-F842-87C4-A7152309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11734800" cy="2651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5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A87DD-957F-6E4C-87FA-7402322BD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60AD13-7478-414E-8B91-22C3FCFEF1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28" y="6366302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98825AB-43C6-2848-BD92-EF1858E83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58422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Body Text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EF6E0-637A-EC45-B311-C2F430F974E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228600" y="1321724"/>
            <a:ext cx="7011974" cy="4698076"/>
          </a:xfrm>
          <a:prstGeom prst="rect">
            <a:avLst/>
          </a:prstGeom>
        </p:spPr>
        <p:txBody>
          <a:bodyPr l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en-US"/>
              <a:t>Add body text here—Lorem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9743382-E4AD-9A43-9E24-1AB8F81B7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56B890-508D-894E-9ED0-A18663506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4383610-D668-8544-B7D6-2F1AACA3E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3125"/>
            <a:ext cx="73910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A0CA2C9B-4F75-0446-9529-6658799FB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8600" y="712673"/>
            <a:ext cx="7391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2519255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B9055CB-6CA5-2D49-B09E-1EA176EAB53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4040" y="1877234"/>
            <a:ext cx="8919959" cy="351981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rgbClr val="3D3C3C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2pPr>
            <a:lvl3pPr marL="914400" indent="0">
              <a:buNone/>
              <a:defRPr sz="14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3pPr>
            <a:lvl4pPr marL="13716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4pPr>
            <a:lvl5pPr marL="1828800" indent="0">
              <a:buNone/>
              <a:defRPr sz="1200">
                <a:solidFill>
                  <a:schemeClr val="tx2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Add body text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547793"/>
            <a:ext cx="8915400" cy="2690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  <a:endParaRPr lang="en-MX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D5C7BB17-3FA7-9C41-B0D9-7038E333E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5" y="6504386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83831B-2B67-404C-B3E8-D5CB13190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062FC2-ABE4-C34F-8AFD-7A1011E7D3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289E4EDC-BD74-4448-ADE2-7D000BA8CB7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2639424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01E37A0-70AA-D848-AB2D-6A28A283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332EC71-5381-9148-8B96-1690255441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ABD51D-894D-544C-B7DD-8BE9E145D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5542637F-F685-BC43-8125-94FB9084AD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73BBD54-FD2A-DC49-B88D-D4A899116E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1714500"/>
            <a:ext cx="5638800" cy="34671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AD8D1B-3F60-EC44-A487-7E5D890DA5D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714500"/>
            <a:ext cx="5638800" cy="34671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61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Col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773A52-E036-5040-83AA-48A07139B21E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A0DBACC-5B54-7647-BCA1-0D1C48AB2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13C8B34-2353-FD4D-9E71-B8BBEDA31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9C24D1B-EF41-5446-89DF-2CEC95D00F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5720788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952D4BB9-D82E-9642-B6B5-59FB16BBDC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5721098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00C743D-E04D-CF43-AEE0-4638973879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1528763"/>
            <a:ext cx="5638800" cy="36528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6134537-B4C0-FC49-AA11-C6E48C51A66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528763"/>
            <a:ext cx="5638800" cy="36528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042315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042315"/>
                </a:solidFill>
              </a:defRPr>
            </a:lvl2pPr>
            <a:lvl3pPr>
              <a:buFontTx/>
              <a:buNone/>
              <a:defRPr sz="1600">
                <a:solidFill>
                  <a:srgbClr val="042315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042315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DA45B32F-A542-7546-9A2C-E0AC157A74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1" y="712673"/>
            <a:ext cx="5721098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7E6CF-FAB7-F975-DCAC-C3FE04E92F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8455" y="290948"/>
            <a:ext cx="5756275" cy="304797"/>
          </a:xfrm>
        </p:spPr>
        <p:txBody>
          <a:bodyPr/>
          <a:lstStyle>
            <a:lvl1pPr marL="0" indent="0">
              <a:buFontTx/>
              <a:buNone/>
              <a:defRPr lang="en-US" sz="2400" b="0" i="0" kern="1200" dirty="0">
                <a:solidFill>
                  <a:srgbClr val="042315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heading here</a:t>
            </a:r>
          </a:p>
        </p:txBody>
      </p:sp>
    </p:spTree>
    <p:extLst>
      <p:ext uri="{BB962C8B-B14F-4D97-AF65-F5344CB8AC3E}">
        <p14:creationId xmlns:p14="http://schemas.microsoft.com/office/powerpoint/2010/main" val="8331860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Col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7773A52-E036-5040-83AA-48A07139B21E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B0EC0C-0931-6540-B074-F78FEAD8B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09A0609-1D06-D04F-8D52-4E39B9285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36F16E-3725-F848-BDDF-7907B81F7F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96C633BB-2E79-974A-87F1-594562487DF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33B21BD-65B1-BA47-A141-F8C12A42C73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1528763"/>
            <a:ext cx="5638800" cy="36528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8F5560B-4933-DB43-8C17-077668E24E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528763"/>
            <a:ext cx="5638800" cy="36528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1" name="Text Placeholder 57">
            <a:extLst>
              <a:ext uri="{FF2B5EF4-FFF2-40B4-BE49-F238E27FC236}">
                <a16:creationId xmlns:a16="http://schemas.microsoft.com/office/drawing/2014/main" id="{C39711F2-9070-F843-A056-A93C6BB0D39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1" y="712673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D5663B-43AB-DD96-F6E3-CF91231D1E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600" y="293125"/>
            <a:ext cx="5638800" cy="254000"/>
          </a:xfrm>
        </p:spPr>
        <p:txBody>
          <a:bodyPr wrap="none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400" b="0" i="0" kern="1200" dirty="0">
                <a:solidFill>
                  <a:schemeClr val="accent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heading here</a:t>
            </a:r>
          </a:p>
        </p:txBody>
      </p:sp>
    </p:spTree>
    <p:extLst>
      <p:ext uri="{BB962C8B-B14F-4D97-AF65-F5344CB8AC3E}">
        <p14:creationId xmlns:p14="http://schemas.microsoft.com/office/powerpoint/2010/main" val="14160465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 Col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F1E9E86-B1DB-EA44-B5E3-77C99E77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80B8D3-16CF-6342-A5DF-3306CF5EC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9CFCB20-60E1-4B4A-BF88-5B9612F4B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37AC11C-34D5-1245-961A-397EAB59DFB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1528763"/>
            <a:ext cx="5638800" cy="3652837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79627F6-2087-4E45-BE52-0BCE13073F2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528763"/>
            <a:ext cx="5638800" cy="3652837"/>
          </a:xfrm>
        </p:spPr>
        <p:txBody>
          <a:bodyPr/>
          <a:lstStyle>
            <a:lvl1pPr marL="0" indent="0"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1pPr>
            <a:lvl2pPr marL="288925" indent="0"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3pPr>
            <a:lvl4pPr marL="741363" indent="0"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4pPr>
            <a:lvl5pPr marL="1042987" indent="0">
              <a:buClr>
                <a:schemeClr val="bg1"/>
              </a:buCl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0F4F8-1ADA-C284-ED16-DC4C79226C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324600" y="271464"/>
            <a:ext cx="5638800" cy="385763"/>
          </a:xfrm>
        </p:spPr>
        <p:txBody>
          <a:bodyPr/>
          <a:lstStyle>
            <a:lvl1pPr marL="0" indent="0">
              <a:buFontTx/>
              <a:buNone/>
              <a:defRPr lang="en-US" sz="2400" b="0" i="0" kern="1200" dirty="0">
                <a:solidFill>
                  <a:srgbClr val="FFFFFF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heading here</a:t>
            </a:r>
          </a:p>
        </p:txBody>
      </p:sp>
    </p:spTree>
    <p:extLst>
      <p:ext uri="{BB962C8B-B14F-4D97-AF65-F5344CB8AC3E}">
        <p14:creationId xmlns:p14="http://schemas.microsoft.com/office/powerpoint/2010/main" val="39309638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Column Chart Pull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6A460F7-C4DF-1649-A79C-B0036650A8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8600" y="4067939"/>
            <a:ext cx="4343164" cy="1951861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288925" indent="0">
              <a:buFontTx/>
              <a:buNone/>
              <a:defRPr sz="1600"/>
            </a:lvl2pPr>
            <a:lvl3pPr>
              <a:buFontTx/>
              <a:buNone/>
              <a:defRPr sz="1600"/>
            </a:lvl3pPr>
            <a:lvl4pPr marL="741363" indent="0">
              <a:buFontTx/>
              <a:buNone/>
              <a:defRPr sz="1600"/>
            </a:lvl4pPr>
            <a:lvl5pPr marL="1042987" indent="0">
              <a:buFontTx/>
              <a:buNone/>
              <a:defRPr sz="16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73A52-E036-5040-83AA-48A07139B21E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solidFill>
            <a:srgbClr val="3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F1E9E86-B1DB-EA44-B5E3-77C99E77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580B8D3-16CF-6342-A5DF-3306CF5EC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9CFCB20-60E1-4B4A-BF88-5B9612F4BE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A058DD17-2E23-BC40-A026-8858F9BE565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79913-9831-2C46-96EF-35A1AAFB6AE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620000" y="876300"/>
            <a:ext cx="3048000" cy="5143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chart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07A97B0-5987-F143-A781-7C143274D88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0851418" y="5052128"/>
            <a:ext cx="1111981" cy="838200"/>
          </a:xfrm>
        </p:spPr>
        <p:txBody>
          <a:bodyPr/>
          <a:lstStyle>
            <a:lvl1pPr>
              <a:buClr>
                <a:schemeClr val="bg1"/>
              </a:buClr>
              <a:defRPr sz="1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3BD8E0E-AB41-0A43-BD41-1C5E50C4C07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851418" y="4121544"/>
            <a:ext cx="1111981" cy="838200"/>
          </a:xfrm>
        </p:spPr>
        <p:txBody>
          <a:bodyPr/>
          <a:lstStyle>
            <a:lvl1pPr marL="0" indent="0">
              <a:buNone/>
              <a:defRPr sz="4800">
                <a:ln>
                  <a:solidFill>
                    <a:schemeClr val="bg1"/>
                  </a:solidFill>
                </a:ln>
                <a:noFill/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577327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B9BDDA6-CF9D-284B-AE6B-08FD6D9B6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C9F2814-2A42-8747-86C6-18C297A79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32B6308-FC5C-7F40-92A6-CE736A7B7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35761AD7-5E66-4446-BAD2-3EC71AA2C7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1D09163-64E4-724E-BD9C-63AEC08EB9B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1714500"/>
            <a:ext cx="5638800" cy="34671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181DA9B-DA3F-584E-A9F0-D45472FFF5A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714500"/>
            <a:ext cx="2590801" cy="34671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7107E20-457F-884D-971B-B57AD13E53F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367205" y="1714500"/>
            <a:ext cx="2590801" cy="34671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600">
                <a:solidFill>
                  <a:srgbClr val="3D3C3C"/>
                </a:solidFill>
              </a:defRPr>
            </a:lvl2pPr>
            <a:lvl3pPr>
              <a:buFontTx/>
              <a:buNone/>
              <a:defRPr sz="16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6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5045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156E150-B190-3242-B86B-86E5386A278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CBC600D-7F73-5E4D-86E8-9342C904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348682-6A55-C64A-BC2C-2C6CBF7A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9A1EF-98E6-D542-8F7E-64F6A1355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75790C25-05B8-484B-BC54-308B460F35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FF9C7AC-01C5-CE4C-9FA4-AFB13B116D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3993" y="1714500"/>
            <a:ext cx="2590801" cy="3467100"/>
          </a:xfrm>
        </p:spPr>
        <p:txBody>
          <a:bodyPr/>
          <a:lstStyle>
            <a:lvl1pPr marL="0" indent="0"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464372-9BD0-7640-8704-53BEE62329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76600" y="1714500"/>
            <a:ext cx="2590800" cy="34671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140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156E150-B190-3242-B86B-86E5386A278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20165" y="1335033"/>
            <a:ext cx="5647235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CBC600D-7F73-5E4D-86E8-9342C904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348682-6A55-C64A-BC2C-2C6CBF7A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9A1EF-98E6-D542-8F7E-64F6A1355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75790C25-05B8-484B-BC54-308B460F35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FF9C7AC-01C5-CE4C-9FA4-AFB13B116D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3993" y="3234981"/>
            <a:ext cx="5633407" cy="1853076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288925" indent="0">
              <a:buFontTx/>
              <a:buNone/>
              <a:defRPr sz="1600"/>
            </a:lvl2pPr>
            <a:lvl3pPr>
              <a:buFontTx/>
              <a:buNone/>
              <a:defRPr sz="1600"/>
            </a:lvl3pPr>
            <a:lvl4pPr marL="741363" indent="0">
              <a:buFontTx/>
              <a:buNone/>
              <a:defRPr sz="1600"/>
            </a:lvl4pPr>
            <a:lvl5pPr marL="1042987" indent="0">
              <a:buFontTx/>
              <a:buNone/>
              <a:defRPr sz="16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C464372-9BD0-7640-8704-53BEE623297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24599" y="3234981"/>
            <a:ext cx="5633407" cy="1853076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 marL="288925" indent="0">
              <a:buFontTx/>
              <a:buNone/>
              <a:defRPr sz="1600"/>
            </a:lvl2pPr>
            <a:lvl3pPr>
              <a:buFontTx/>
              <a:buNone/>
              <a:defRPr sz="1600"/>
            </a:lvl3pPr>
            <a:lvl4pPr marL="741363" indent="0">
              <a:buFontTx/>
              <a:buNone/>
              <a:defRPr sz="1600"/>
            </a:lvl4pPr>
            <a:lvl5pPr marL="1042987" indent="0">
              <a:buFontTx/>
              <a:buNone/>
              <a:defRPr sz="1600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9B3291A2-618A-D34A-9F60-34F932C2116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337743" y="1335033"/>
            <a:ext cx="5647235" cy="17145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64F239B-FC19-6A44-81DB-18C9D7976C8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8600" y="5522967"/>
            <a:ext cx="11743235" cy="496833"/>
          </a:xfrm>
          <a:prstGeom prst="rect">
            <a:avLst/>
          </a:prstGeom>
          <a:solidFill>
            <a:srgbClr val="042315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143259-7705-1443-9A6F-DBEC48437FE7}"/>
              </a:ext>
            </a:extLst>
          </p:cNvPr>
          <p:cNvCxnSpPr/>
          <p:nvPr/>
        </p:nvCxnSpPr>
        <p:spPr>
          <a:xfrm>
            <a:off x="6096000" y="1238081"/>
            <a:ext cx="0" cy="40541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61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Digital Dark Earth">
    <p:bg>
      <p:bgPr>
        <a:solidFill>
          <a:srgbClr val="565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D4729-09A8-F842-87C4-A71523098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736" y="342900"/>
            <a:ext cx="1381537" cy="43958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B7E210A-CC7B-864B-AC6F-C7E9E7BC7B2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3657600"/>
            <a:ext cx="11734800" cy="26517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None/>
              <a:defRPr sz="115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4A87DD-957F-6E4C-87FA-7402322BD1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4546" y="1562788"/>
            <a:ext cx="5638854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60AD13-7478-414E-8B91-22C3FCFEF1C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0828" y="6366302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7" name="Text Placeholder 21">
            <a:extLst>
              <a:ext uri="{FF2B5EF4-FFF2-40B4-BE49-F238E27FC236}">
                <a16:creationId xmlns:a16="http://schemas.microsoft.com/office/drawing/2014/main" id="{B98825AB-43C6-2848-BD92-EF1858E83C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34957" y="390199"/>
            <a:ext cx="5609038" cy="52279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600"/>
              </a:lnSpc>
              <a:buNone/>
              <a:defRPr sz="2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189045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lumn 2 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156E150-B190-3242-B86B-86E5386A278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28600" y="1315983"/>
            <a:ext cx="2590800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CBC600D-7F73-5E4D-86E8-9342C904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348682-6A55-C64A-BC2C-2C6CBF7A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9A1EF-98E6-D542-8F7E-64F6A1355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75790C25-05B8-484B-BC54-308B460F35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FF9C7AC-01C5-CE4C-9FA4-AFB13B116D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599" y="2435703"/>
            <a:ext cx="2590801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C01341-B0DA-2B4C-8FC1-7155C4FC0C6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78955" y="1315983"/>
            <a:ext cx="2583396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CD4AD7-AC38-1542-A051-1F97CBFCDCA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78954" y="2435703"/>
            <a:ext cx="2583397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C548CB3D-9B84-574E-885C-FE1F744C417D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29651" y="1315983"/>
            <a:ext cx="2585749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B5EA021-0173-634F-911F-DF1E746534B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29651" y="2435703"/>
            <a:ext cx="2585750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F7943D42-7EE2-DA40-A1D9-F914DDD8C888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372258" y="1315983"/>
            <a:ext cx="2591142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617F172-2F05-B94E-AFAD-9E8E6F40C7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72257" y="2435703"/>
            <a:ext cx="2591143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8C751FB4-3F20-2440-92C9-11D2CD59D1A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28600" y="3864974"/>
            <a:ext cx="2590800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FA1B85-AF0B-F645-9CA3-C6128E1E72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28599" y="4984694"/>
            <a:ext cx="2590801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FFEE3A9A-63B7-D948-8DBF-2356457C28C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78955" y="3864974"/>
            <a:ext cx="2583396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F2BD0E-BE39-5A4C-829F-A44F7C5CD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278954" y="4984694"/>
            <a:ext cx="2583397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469C8122-40A6-AC4F-B228-B46DF4AA4968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6329651" y="3864974"/>
            <a:ext cx="2585749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9C07F3FD-607C-5645-B83E-9BA9ABD7D3D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29651" y="4984694"/>
            <a:ext cx="2585750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C55632ED-F088-FF49-851A-25B32D353EF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9372258" y="3864974"/>
            <a:ext cx="2591142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6C54EE8-524C-A143-B9F3-2572B4B4436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72257" y="4984694"/>
            <a:ext cx="2591143" cy="799278"/>
          </a:xfrm>
        </p:spPr>
        <p:txBody>
          <a:bodyPr/>
          <a:lstStyle>
            <a:lvl1pPr marL="0" indent="0">
              <a:buFontTx/>
              <a:buNone/>
              <a:defRPr sz="1200">
                <a:solidFill>
                  <a:srgbClr val="3D3C3C"/>
                </a:solidFill>
              </a:defRPr>
            </a:lvl1pPr>
            <a:lvl2pPr marL="288925" indent="0">
              <a:buFontTx/>
              <a:buNone/>
              <a:defRPr sz="1200">
                <a:solidFill>
                  <a:srgbClr val="3D3C3C"/>
                </a:solidFill>
              </a:defRPr>
            </a:lvl2pPr>
            <a:lvl3pPr>
              <a:buFontTx/>
              <a:buNone/>
              <a:defRPr sz="1200">
                <a:solidFill>
                  <a:srgbClr val="3D3C3C"/>
                </a:solidFill>
              </a:defRPr>
            </a:lvl3pPr>
            <a:lvl4pPr marL="741363" indent="0">
              <a:buFontTx/>
              <a:buNone/>
              <a:defRPr sz="1200">
                <a:solidFill>
                  <a:srgbClr val="3D3C3C"/>
                </a:solidFill>
              </a:defRPr>
            </a:lvl4pPr>
            <a:lvl5pPr marL="1042987" indent="0">
              <a:buFontTx/>
              <a:buNone/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4510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3 Row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156E150-B190-3242-B86B-86E5386A278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228600" y="1561995"/>
            <a:ext cx="912720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CBC600D-7F73-5E4D-86E8-9342C9043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F348682-6A55-C64A-BC2C-2C6CBF7A83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1B9A1EF-98E6-D542-8F7E-64F6A1355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75790C25-05B8-484B-BC54-308B460F350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FF9C7AC-01C5-CE4C-9FA4-AFB13B116D0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13472" y="1564581"/>
            <a:ext cx="2599236" cy="87371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DC01341-B0DA-2B4C-8FC1-7155C4FC0C6D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572000" y="1562100"/>
            <a:ext cx="912720" cy="8763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CD4AD7-AC38-1542-A051-1F97CBFCDCA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56872" y="1564686"/>
            <a:ext cx="2599236" cy="87371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8C751FB4-3F20-2440-92C9-11D2CD59D1AB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28600" y="3273909"/>
            <a:ext cx="912720" cy="84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AFA1B85-AF0B-F645-9CA3-C6128E1E72A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213472" y="3276496"/>
            <a:ext cx="2599236" cy="83820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FFEE3A9A-63B7-D948-8DBF-2356457C28C5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572000" y="3274014"/>
            <a:ext cx="912720" cy="84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DF2BD0E-BE39-5A4C-829F-A44F7C5CDFC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556872" y="3276601"/>
            <a:ext cx="2599236" cy="83820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F0203FBC-FB8C-F94A-A317-F50AD9F7409B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228600" y="5029881"/>
            <a:ext cx="912720" cy="84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C7D9D11-353D-9048-9564-37A684BF680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213472" y="5032468"/>
            <a:ext cx="2599236" cy="83820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B2EA5CB2-F295-E346-9340-B2E11080602C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4572000" y="5029986"/>
            <a:ext cx="912720" cy="8406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6765B797-6F7F-7345-80FA-1A94CA24E699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556872" y="5032573"/>
            <a:ext cx="2599236" cy="83820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0476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mparison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386530"/>
            <a:ext cx="4343164" cy="538259"/>
          </a:xfrm>
          <a:prstGeom prst="rect">
            <a:avLst/>
          </a:prstGeom>
          <a:solidFill>
            <a:srgbClr val="FF462D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20A87D-75BD-0849-874F-766E1D7B28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620000" y="1386530"/>
            <a:ext cx="4343163" cy="538259"/>
          </a:xfrm>
          <a:prstGeom prst="rect">
            <a:avLst/>
          </a:prstGeom>
          <a:solidFill>
            <a:srgbClr val="3D3C3C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12CF4EA-6680-0A46-A72F-CE5A0D6F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FB95D9-514F-4248-8F2E-F0EA7D69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7834FD-1748-9940-9248-BE341AABE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4" name="Text Placeholder 57">
            <a:extLst>
              <a:ext uri="{FF2B5EF4-FFF2-40B4-BE49-F238E27FC236}">
                <a16:creationId xmlns:a16="http://schemas.microsoft.com/office/drawing/2014/main" id="{0D81B1FA-9FB8-7F4F-985E-2DCB4E4A2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8600" y="712673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78012-C8AC-8944-9C8F-566AE38AAA8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8600" y="2233612"/>
            <a:ext cx="4343400" cy="3786187"/>
          </a:xfrm>
        </p:spPr>
        <p:txBody>
          <a:bodyPr/>
          <a:lstStyle>
            <a:lvl1pPr>
              <a:defRPr>
                <a:solidFill>
                  <a:srgbClr val="3D3C3C"/>
                </a:solidFill>
              </a:defRPr>
            </a:lvl1pPr>
            <a:lvl2pPr>
              <a:defRPr>
                <a:solidFill>
                  <a:srgbClr val="3D3C3C"/>
                </a:solidFill>
              </a:defRPr>
            </a:lvl2pPr>
            <a:lvl3pPr marL="800100" indent="-285750">
              <a:defRPr lang="en-US" sz="14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>
                <a:solidFill>
                  <a:srgbClr val="3D3C3C"/>
                </a:solidFill>
              </a:defRPr>
            </a:lvl4pPr>
            <a:lvl5pPr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78F8ADB-2953-A64A-97B3-AB59AE4A7D2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632813" y="2233613"/>
            <a:ext cx="4330350" cy="3786186"/>
          </a:xfrm>
        </p:spPr>
        <p:txBody>
          <a:bodyPr/>
          <a:lstStyle>
            <a:lvl1pPr>
              <a:defRPr>
                <a:solidFill>
                  <a:srgbClr val="3D3C3C"/>
                </a:solidFill>
              </a:defRPr>
            </a:lvl1pPr>
            <a:lvl2pPr>
              <a:defRPr>
                <a:solidFill>
                  <a:srgbClr val="3D3C3C"/>
                </a:solidFill>
              </a:defRPr>
            </a:lvl2pPr>
            <a:lvl3pPr marL="742950" indent="-228600">
              <a:buFont typeface="Courier New" panose="02070309020205020404" pitchFamily="49" charset="0"/>
              <a:buChar char="o"/>
              <a:tabLst/>
              <a:defRPr>
                <a:solidFill>
                  <a:srgbClr val="3D3C3C"/>
                </a:solidFill>
              </a:defRPr>
            </a:lvl3pPr>
            <a:lvl4pPr>
              <a:defRPr>
                <a:solidFill>
                  <a:srgbClr val="3D3C3C"/>
                </a:solidFill>
              </a:defRPr>
            </a:lvl4pPr>
            <a:lvl5pPr>
              <a:defRPr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D096CDA-242D-D948-869B-FB5A126D191B}"/>
              </a:ext>
            </a:extLst>
          </p:cNvPr>
          <p:cNvSpPr/>
          <p:nvPr/>
        </p:nvSpPr>
        <p:spPr>
          <a:xfrm>
            <a:off x="5440545" y="1337404"/>
            <a:ext cx="1310910" cy="64932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90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0766" y="1214132"/>
            <a:ext cx="3045303" cy="866870"/>
          </a:xfrm>
          <a:prstGeom prst="rect">
            <a:avLst/>
          </a:prstGeom>
          <a:solidFill>
            <a:srgbClr val="FF462D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07C453-C89F-D54F-BE99-D59C25A87C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566599" y="1214132"/>
            <a:ext cx="3045303" cy="866870"/>
          </a:xfrm>
          <a:prstGeom prst="rect">
            <a:avLst/>
          </a:prstGeom>
          <a:solidFill>
            <a:srgbClr val="9E9287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20A87D-75BD-0849-874F-766E1D7B28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67839" y="1214132"/>
            <a:ext cx="3045303" cy="866870"/>
          </a:xfrm>
          <a:prstGeom prst="rect">
            <a:avLst/>
          </a:prstGeom>
          <a:solidFill>
            <a:srgbClr val="3D3C3C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12CF4EA-6680-0A46-A72F-CE5A0D6F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FB95D9-514F-4248-8F2E-F0EA7D69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7834FD-1748-9940-9248-BE341AABE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4" name="Text Placeholder 57">
            <a:extLst>
              <a:ext uri="{FF2B5EF4-FFF2-40B4-BE49-F238E27FC236}">
                <a16:creationId xmlns:a16="http://schemas.microsoft.com/office/drawing/2014/main" id="{0D81B1FA-9FB8-7F4F-985E-2DCB4E4A2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9A1D2F-33C9-CD40-984C-B95180E55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76159" y="2081003"/>
            <a:ext cx="3045304" cy="3100598"/>
          </a:xfrm>
          <a:solidFill>
            <a:srgbClr val="F2F1EE"/>
          </a:solidFill>
        </p:spPr>
        <p:txBody>
          <a:bodyPr lIns="91440" tIns="91440" rIns="91440" bIns="9144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195B17-BEAC-A04A-987B-6D8C69F7C7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566603" y="2081003"/>
            <a:ext cx="3045304" cy="3100598"/>
          </a:xfrm>
          <a:solidFill>
            <a:srgbClr val="F2F1EE"/>
          </a:solidFill>
        </p:spPr>
        <p:txBody>
          <a:bodyPr lIns="91440" tIns="91440" rIns="91440" bIns="9144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E5CE829-47CB-684E-8FA1-9EF59A2808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70537" y="2081003"/>
            <a:ext cx="3045304" cy="3100598"/>
          </a:xfrm>
          <a:solidFill>
            <a:srgbClr val="F2F1EE"/>
          </a:solidFill>
        </p:spPr>
        <p:txBody>
          <a:bodyPr lIns="91440" tIns="91440" rIns="91440" bIns="9144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2351650-0AF5-7B41-8717-C63444B9D1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0767" y="5530474"/>
            <a:ext cx="10642376" cy="489326"/>
          </a:xfrm>
          <a:prstGeom prst="rect">
            <a:avLst/>
          </a:prstGeom>
          <a:solidFill>
            <a:srgbClr val="042315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583915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82241" y="1714500"/>
            <a:ext cx="2593494" cy="876300"/>
          </a:xfrm>
          <a:prstGeom prst="rect">
            <a:avLst/>
          </a:prstGeom>
          <a:solidFill>
            <a:srgbClr val="FF462D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07C453-C89F-D54F-BE99-D59C25A87C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35630" y="1714500"/>
            <a:ext cx="2579770" cy="876300"/>
          </a:xfrm>
          <a:prstGeom prst="rect">
            <a:avLst/>
          </a:prstGeom>
          <a:solidFill>
            <a:srgbClr val="9E9287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20A87D-75BD-0849-874F-766E1D7B28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75295" y="1714500"/>
            <a:ext cx="2593841" cy="876300"/>
          </a:xfrm>
          <a:prstGeom prst="rect">
            <a:avLst/>
          </a:prstGeom>
          <a:solidFill>
            <a:srgbClr val="3D3C3C"/>
          </a:solidFill>
        </p:spPr>
        <p:txBody>
          <a:bodyPr lIns="91440" tIns="91440" rIns="91440" bIns="91440" anchor="ctr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bg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12CF4EA-6680-0A46-A72F-CE5A0D6F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FB95D9-514F-4248-8F2E-F0EA7D69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7834FD-1748-9940-9248-BE341AABE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4" name="Text Placeholder 57">
            <a:extLst>
              <a:ext uri="{FF2B5EF4-FFF2-40B4-BE49-F238E27FC236}">
                <a16:creationId xmlns:a16="http://schemas.microsoft.com/office/drawing/2014/main" id="{0D81B1FA-9FB8-7F4F-985E-2DCB4E4A2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8600" y="712673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9A1D2F-33C9-CD40-984C-B95180E55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87634" y="2715236"/>
            <a:ext cx="2579766" cy="3304564"/>
          </a:xfrm>
          <a:noFill/>
        </p:spPr>
        <p:txBody>
          <a:bodyPr lIns="0" tIns="0" rIns="0" bIns="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195B17-BEAC-A04A-987B-6D8C69F7C7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5633" y="2715236"/>
            <a:ext cx="2574127" cy="3304564"/>
          </a:xfrm>
          <a:noFill/>
        </p:spPr>
        <p:txBody>
          <a:bodyPr lIns="0" tIns="0" rIns="0" bIns="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E5CE829-47CB-684E-8FA1-9EF59A2808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77993" y="2715236"/>
            <a:ext cx="2593842" cy="3304564"/>
          </a:xfrm>
          <a:noFill/>
        </p:spPr>
        <p:txBody>
          <a:bodyPr lIns="0" tIns="0" rIns="0" bIns="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CCFC44E-C6B5-0540-A29E-F342F4B86B7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9631" y="1714500"/>
            <a:ext cx="2579770" cy="4305300"/>
          </a:xfrm>
          <a:noFill/>
        </p:spPr>
        <p:txBody>
          <a:bodyPr lIns="0" tIns="0" rIns="0" bIns="0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0442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F1E4B41-BB92-7648-895C-DEDFFB103A5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1" y="1547954"/>
            <a:ext cx="259080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2907C453-C89F-D54F-BE99-D59C25A87C4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76597" y="1547954"/>
            <a:ext cx="259080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 here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F120A87D-75BD-0849-874F-766E1D7B28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4599" y="1547954"/>
            <a:ext cx="259080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 here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5B1A441-818E-2042-B9D2-1725279087F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72601" y="1547954"/>
            <a:ext cx="2590800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rgbClr val="FF462D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 here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12CF4EA-6680-0A46-A72F-CE5A0D6FE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6FB95D9-514F-4248-8F2E-F0EA7D69F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27834FD-1748-9940-9248-BE341AABE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4" name="Text Placeholder 57">
            <a:extLst>
              <a:ext uri="{FF2B5EF4-FFF2-40B4-BE49-F238E27FC236}">
                <a16:creationId xmlns:a16="http://schemas.microsoft.com/office/drawing/2014/main" id="{0D81B1FA-9FB8-7F4F-985E-2DCB4E4A2B2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199A1D2F-33C9-CD40-984C-B95180E5541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3993" y="1933365"/>
            <a:ext cx="2590801" cy="324823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C195B17-BEAC-A04A-987B-6D8C69F7C79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76600" y="1933365"/>
            <a:ext cx="2590801" cy="324823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E5CE829-47CB-684E-8FA1-9EF59A2808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7296" y="1933365"/>
            <a:ext cx="2590801" cy="324823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2440BF4-40CE-3A4D-91C2-BCCF11E0F88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69903" y="1933365"/>
            <a:ext cx="2590801" cy="324823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65642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 sect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CFAC936-D591-9543-BA96-1E3C3173F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1557103"/>
            <a:ext cx="2590800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6FEF210-22BD-C34B-8F6C-AE26E7B82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73893" y="1542911"/>
            <a:ext cx="2592391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19009CE-AFDE-EE4A-A955-7307350C769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72599" y="1549321"/>
            <a:ext cx="2592391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F74593B-DD8B-A549-B7F6-CA6CE7B4CA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0709" y="1542911"/>
            <a:ext cx="2592391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AC9B3920-F627-8D4A-8EC7-F7F15F5934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3719237"/>
            <a:ext cx="2590800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BDB30F7E-C25C-F643-8457-966A4E9EA4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273893" y="3705045"/>
            <a:ext cx="2592391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7C39C1A6-7460-C14B-83D4-33C9C6C4BE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72599" y="3711455"/>
            <a:ext cx="2592391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C34D65A6-934C-D74C-BB66-6AF877EEE4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20709" y="3705045"/>
            <a:ext cx="2592391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7B3A751C-68B6-9143-8245-59EE2DA0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DEA0471-411E-9E4D-9433-E993E31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5D09593-59D3-F446-AE5D-E987B7AF6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4F529D1E-5228-F047-BF88-AAC5A30A850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EB7D0-7AE4-AA48-93F7-193A1229D2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8600" y="1898033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BCB215A-5B20-0743-94E0-557154D24C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87390" y="1898033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6D80D71-9424-2F44-B162-5999A7873A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329995" y="1898033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4CC2B804-C5D8-5A48-81B7-5713C7B60E2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380692" y="1898033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DF379A3-1D0F-1E45-8702-288974609B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8600" y="4050515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D971439-FB54-6C49-B07B-45920EDEFC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4050515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342C412-BD69-3649-A5ED-2A84EE7FAB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29995" y="4050515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6C4C6A1-C28C-3C49-87BE-83DCC38A488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80692" y="4050515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430478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CCFAC936-D591-9543-BA96-1E3C3173F9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30598" y="1557103"/>
            <a:ext cx="3032115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6FEF210-22BD-C34B-8F6C-AE26E7B825A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3401" y="1542911"/>
            <a:ext cx="3049872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DF74593B-DD8B-A549-B7F6-CA6CE7B4CA8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30608" y="5015406"/>
            <a:ext cx="3033977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0" name="Text Placeholder 13">
            <a:extLst>
              <a:ext uri="{FF2B5EF4-FFF2-40B4-BE49-F238E27FC236}">
                <a16:creationId xmlns:a16="http://schemas.microsoft.com/office/drawing/2014/main" id="{AC9B3920-F627-8D4A-8EC7-F7F15F5934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30598" y="3274175"/>
            <a:ext cx="3032115" cy="18567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2" name="Text Placeholder 13">
            <a:extLst>
              <a:ext uri="{FF2B5EF4-FFF2-40B4-BE49-F238E27FC236}">
                <a16:creationId xmlns:a16="http://schemas.microsoft.com/office/drawing/2014/main" id="{BDB30F7E-C25C-F643-8457-966A4E9EA43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613401" y="3259983"/>
            <a:ext cx="3049872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C34D65A6-934C-D74C-BB66-6AF877EEE4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613401" y="5015406"/>
            <a:ext cx="3049872" cy="207962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 b="1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7B3A751C-68B6-9143-8245-59EE2DA0A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7DEA0471-411E-9E4D-9433-E993E317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F5D09593-59D3-F446-AE5D-E987B7AF61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4F529D1E-5228-F047-BF88-AAC5A30A850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EB7D0-7AE4-AA48-93F7-193A1229D2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530598" y="1898033"/>
            <a:ext cx="3032115" cy="113108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BCB215A-5B20-0743-94E0-557154D24C8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13401" y="1898033"/>
            <a:ext cx="3048000" cy="113108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 smtClean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A6D80D71-9424-2F44-B162-5999A7873A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530598" y="5370528"/>
            <a:ext cx="3032115" cy="1154224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DF379A3-1D0F-1E45-8702-288974609B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30598" y="3605453"/>
            <a:ext cx="3032115" cy="113108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D971439-FB54-6C49-B07B-45920EDEFC8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13401" y="3605453"/>
            <a:ext cx="3048000" cy="113108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8342C412-BD69-3649-A5ED-2A84EE7FAB3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613401" y="5360876"/>
            <a:ext cx="3048000" cy="1154224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038B1A7-E95E-3C4D-8B65-1DC93655092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3349" y="1530058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D7FBA33F-457B-9A44-B7DB-E88B05396B3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3349" y="3261753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3EACCA0E-54DF-5545-8611-264EC0B9B27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3349" y="5001541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4DB0FA13-C54A-684F-944E-EAE89AF8521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6856651" y="1530058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2A9471F6-7209-B74C-93EE-ADE8EE5C3E2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6856651" y="3261753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D290A8D4-25E0-2A4A-A5BB-4F9AC29D1EC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856651" y="5001541"/>
            <a:ext cx="670445" cy="44163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3600" b="1" i="0">
                <a:ln>
                  <a:solidFill>
                    <a:schemeClr val="accent1"/>
                  </a:solidFill>
                </a:ln>
                <a:noFill/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0806906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 List Spring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D48C5E5-34ED-B246-8FE3-9A0EB5DFCD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4207"/>
            <a:ext cx="5409901" cy="198390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1262A7-8C01-3247-86F3-20AFC51BA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3EEF68C-1B1A-8646-8CCC-05086C107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CCE7C15-0676-9343-AA28-66396C73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17"/>
            <a:ext cx="5404508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5" name="Text Placeholder 57">
            <a:extLst>
              <a:ext uri="{FF2B5EF4-FFF2-40B4-BE49-F238E27FC236}">
                <a16:creationId xmlns:a16="http://schemas.microsoft.com/office/drawing/2014/main" id="{542C4BC2-AF38-2F4B-B584-42E2EC3A8B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8600" y="712673"/>
            <a:ext cx="54048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BD0F517-AEAE-094F-9FEF-07077F5692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3993" y="3621085"/>
            <a:ext cx="5404508" cy="2398715"/>
          </a:xfrm>
        </p:spPr>
        <p:txBody>
          <a:bodyPr/>
          <a:lstStyle>
            <a:lvl1pPr>
              <a:defRPr sz="1600">
                <a:solidFill>
                  <a:srgbClr val="042315"/>
                </a:solidFill>
              </a:defRPr>
            </a:lvl1pPr>
            <a:lvl2pPr>
              <a:defRPr sz="1600">
                <a:solidFill>
                  <a:srgbClr val="042315"/>
                </a:solidFill>
              </a:defRPr>
            </a:lvl2pPr>
            <a:lvl3pPr marL="742950" indent="-228600">
              <a:buFont typeface="Courier New" panose="02070309020205020404" pitchFamily="49" charset="0"/>
              <a:buChar char="o"/>
              <a:tabLst/>
              <a:defRPr sz="1600">
                <a:solidFill>
                  <a:srgbClr val="042315"/>
                </a:solidFill>
              </a:defRPr>
            </a:lvl3pPr>
            <a:lvl4pPr>
              <a:defRPr sz="1600">
                <a:solidFill>
                  <a:srgbClr val="042315"/>
                </a:solidFill>
              </a:defRPr>
            </a:lvl4pPr>
            <a:lvl5pPr>
              <a:defRPr sz="16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07634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Text Two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470976-FFAD-FF4D-88C0-372D1E35504C}"/>
              </a:ext>
            </a:extLst>
          </p:cNvPr>
          <p:cNvCxnSpPr>
            <a:cxnSpLocks/>
          </p:cNvCxnSpPr>
          <p:nvPr/>
        </p:nvCxnSpPr>
        <p:spPr>
          <a:xfrm>
            <a:off x="6096000" y="1506526"/>
            <a:ext cx="45636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16F41D2-B2DC-6149-9C04-C0436A0B5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655115"/>
            <a:ext cx="5410200" cy="35264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288FBC1C-9839-D947-98D7-456B67256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AAAA15-AAFD-3441-81B3-29C7FC7F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E462E2-8F77-744A-9EA3-B06C21622F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5CB77C58-1442-CD4F-B09A-E4C3C0A4BF3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0323FFB-0571-EE48-AB6D-FD97A544B1C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0" y="1683598"/>
            <a:ext cx="5867400" cy="3498002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742950" indent="-228600">
              <a:buFont typeface="Courier New" panose="02070309020205020404" pitchFamily="49" charset="0"/>
              <a:buChar char="o"/>
              <a:tabLst/>
              <a:defRPr sz="1600">
                <a:solidFill>
                  <a:srgbClr val="3D3C3C"/>
                </a:solidFill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37019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- cloud with red wide trellis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1596171"/>
            <a:ext cx="5862320" cy="25526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5D0E3-FB80-A24A-A68A-591D83BA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80A485-3231-0F43-86FC-1F3036CE01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74" y="5151120"/>
            <a:ext cx="5638313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F1D9E4-49B9-FD59-E6A9-BC27828EBF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15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F4555-FDB8-1741-8569-DDC432C60EC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228600" y="342900"/>
            <a:ext cx="5638800" cy="33909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809A16B-1C7C-2047-87C8-57441110C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103402"/>
            <a:ext cx="5638800" cy="138299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dolor.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910279-9442-8E4A-A6CD-DB04454EB188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24600" y="342900"/>
            <a:ext cx="2590800" cy="33909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16D5EF2-90FE-0743-9161-0A6E956C8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60A5AE-250D-4E49-B021-1C521BCDC5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B66687D-5BC4-3E4E-A68A-2BDE83E23A85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9367205" y="342900"/>
            <a:ext cx="2590800" cy="339090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8521467-5A4D-DC4C-8410-4F4BA6EC8F2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329995" y="4103402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BCD9262-AFB5-7745-9C49-6EED75D3C6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380692" y="4103402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52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Right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E6BBF2-7781-E343-B49D-D33BA3D3968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865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A063F93-84B2-BE43-8D77-3C0BB979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A3519CA-86F6-E148-960A-96BA7CBB5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BF34B6-3693-EF41-9961-F50D8ABFD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077D9E05-0750-E841-960C-4644D2EF082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77FBE84-FF3D-CA4E-A263-492C77082F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600" y="1522864"/>
            <a:ext cx="5638800" cy="3658735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754063" indent="-239713">
              <a:buFont typeface="Courier New" panose="02070309020205020404" pitchFamily="49" charset="0"/>
              <a:buChar char="o"/>
              <a:tabLst/>
              <a:defRPr sz="1600">
                <a:solidFill>
                  <a:srgbClr val="3D3C3C"/>
                </a:solidFill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6566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Column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E6BBF2-7781-E343-B49D-D33BA3D3968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096000" y="0"/>
            <a:ext cx="6098650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A063F93-84B2-BE43-8D77-3C0BB979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A3519CA-86F6-E148-960A-96BA7CBB56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BF34B6-3693-EF41-9961-F50D8ABFD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077D9E05-0750-E841-960C-4644D2EF082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77FBE84-FF3D-CA4E-A263-492C77082F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600" y="1522864"/>
            <a:ext cx="2590800" cy="3658735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754063" indent="-239713">
              <a:buFont typeface="Courier New" panose="02070309020205020404" pitchFamily="49" charset="0"/>
              <a:buChar char="o"/>
              <a:tabLst/>
              <a:defRPr sz="1600">
                <a:solidFill>
                  <a:srgbClr val="3D3C3C"/>
                </a:solidFill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5B3D50F-8A60-FE4D-B79F-87494D725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76600" y="1522864"/>
            <a:ext cx="2590800" cy="3658735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754063" indent="-239713">
              <a:buFont typeface="Courier New" panose="02070309020205020404" pitchFamily="49" charset="0"/>
              <a:buChar char="o"/>
              <a:tabLst/>
              <a:defRPr sz="1600">
                <a:solidFill>
                  <a:srgbClr val="3D3C3C"/>
                </a:solidFill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0669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5/8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257A07E-BDA3-564B-83D2-65A079B34E0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572000" y="0"/>
            <a:ext cx="7620001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9120F30-EC12-5140-BF58-E40715C19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12B99E8-4214-D34A-9777-9881FE3AAF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9C5ED5A-85E8-1949-97FD-576322280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3125"/>
            <a:ext cx="4135057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76AFAA7E-B539-7E4A-83D2-34621A7B4E0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2673"/>
            <a:ext cx="4135281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BC99E50-AF54-4A43-BD6F-CE5EA52E5A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600" y="1527048"/>
            <a:ext cx="4135055" cy="4113767"/>
          </a:xfrm>
        </p:spPr>
        <p:txBody>
          <a:bodyPr/>
          <a:lstStyle>
            <a:lvl1pPr>
              <a:defRPr sz="1400">
                <a:solidFill>
                  <a:srgbClr val="3D3C3C"/>
                </a:solidFill>
              </a:defRPr>
            </a:lvl1pPr>
            <a:lvl2pPr>
              <a:defRPr sz="1400">
                <a:solidFill>
                  <a:srgbClr val="3D3C3C"/>
                </a:solidFill>
              </a:defRPr>
            </a:lvl2pPr>
            <a:lvl3pPr marL="754063" indent="-227013">
              <a:buFont typeface="Courier New" panose="02070309020205020404" pitchFamily="49" charset="0"/>
              <a:buChar char="o"/>
              <a:tabLst/>
              <a:defRPr sz="1400">
                <a:solidFill>
                  <a:srgbClr val="3D3C3C"/>
                </a:solidFill>
              </a:defRPr>
            </a:lvl3pPr>
            <a:lvl4pPr>
              <a:defRPr sz="1400">
                <a:solidFill>
                  <a:srgbClr val="3D3C3C"/>
                </a:solidFill>
              </a:defRPr>
            </a:lvl4pPr>
            <a:lvl5pPr>
              <a:defRPr sz="14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45984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w 3 column conten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3C5F26F-AEEA-3841-81A4-64DE570D963D}"/>
              </a:ext>
            </a:extLst>
          </p:cNvPr>
          <p:cNvSpPr/>
          <p:nvPr/>
        </p:nvSpPr>
        <p:spPr>
          <a:xfrm>
            <a:off x="9149394" y="4267200"/>
            <a:ext cx="3042606" cy="2590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B054A2-1BCE-2E4A-A6D2-31CE0DBB283E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149394" y="0"/>
            <a:ext cx="3042606" cy="426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  <a:endParaRPr lang="en-MX"/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B809A16B-1C7C-2047-87C8-57441110C2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247302"/>
            <a:ext cx="5508625" cy="12579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dolor.</a:t>
            </a:r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246527-7CA0-5B4D-86E9-3A271DD75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AD1A1224-2892-B041-99D4-C5045FE65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31CABF7-D828-314C-A892-4D805CF92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FD87D3C-216A-894E-A218-6C4DE93114D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8601" y="1527048"/>
            <a:ext cx="2590800" cy="3582536"/>
          </a:xfrm>
        </p:spPr>
        <p:txBody>
          <a:bodyPr/>
          <a:lstStyle>
            <a:lvl1pPr>
              <a:defRPr sz="1400">
                <a:solidFill>
                  <a:srgbClr val="3D3C3C"/>
                </a:solidFill>
              </a:defRPr>
            </a:lvl1pPr>
            <a:lvl2pPr>
              <a:defRPr sz="14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400">
                <a:solidFill>
                  <a:srgbClr val="3D3C3C"/>
                </a:solidFill>
              </a:defRPr>
            </a:lvl3pPr>
            <a:lvl4pPr>
              <a:defRPr sz="1400">
                <a:solidFill>
                  <a:srgbClr val="3D3C3C"/>
                </a:solidFill>
              </a:defRPr>
            </a:lvl4pPr>
            <a:lvl5pPr>
              <a:defRPr sz="14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B6635BF-3AE8-384B-B98F-BB5B2DD4AE8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284304" y="1527048"/>
            <a:ext cx="2583096" cy="3582536"/>
          </a:xfrm>
        </p:spPr>
        <p:txBody>
          <a:bodyPr/>
          <a:lstStyle>
            <a:lvl1pPr>
              <a:defRPr sz="1400">
                <a:solidFill>
                  <a:srgbClr val="3D3C3C"/>
                </a:solidFill>
              </a:defRPr>
            </a:lvl1pPr>
            <a:lvl2pPr>
              <a:defRPr sz="1400">
                <a:solidFill>
                  <a:srgbClr val="3D3C3C"/>
                </a:solidFill>
              </a:defRPr>
            </a:lvl2pPr>
            <a:lvl3pPr marL="698500" indent="-171450">
              <a:defRPr lang="en-US" sz="14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400">
                <a:solidFill>
                  <a:srgbClr val="3D3C3C"/>
                </a:solidFill>
              </a:defRPr>
            </a:lvl4pPr>
            <a:lvl5pPr>
              <a:defRPr sz="14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1A47BF4-9246-BB41-A64D-AD21AD38259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31527" y="1527048"/>
            <a:ext cx="2590800" cy="3582536"/>
          </a:xfrm>
        </p:spPr>
        <p:txBody>
          <a:bodyPr/>
          <a:lstStyle>
            <a:lvl1pPr>
              <a:defRPr sz="1400">
                <a:solidFill>
                  <a:srgbClr val="3D3C3C"/>
                </a:solidFill>
              </a:defRPr>
            </a:lvl1pPr>
            <a:lvl2pPr>
              <a:defRPr sz="1400">
                <a:solidFill>
                  <a:srgbClr val="3D3C3C"/>
                </a:solidFill>
              </a:defRPr>
            </a:lvl2pPr>
            <a:lvl3pPr marL="698500" indent="-171450">
              <a:defRPr lang="en-US" sz="14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400">
                <a:solidFill>
                  <a:srgbClr val="3D3C3C"/>
                </a:solidFill>
              </a:defRPr>
            </a:lvl4pPr>
            <a:lvl5pPr>
              <a:defRPr sz="14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93210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Description w Icon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990099-A11A-7B43-8CA5-F3DF42BB6820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5B41-3ECC-AC41-8E76-B63961BC41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024" y="1638801"/>
            <a:ext cx="4324740" cy="1795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 </a:t>
            </a:r>
            <a:br>
              <a:rPr lang="en-US"/>
            </a:br>
            <a:r>
              <a:rPr lang="en-US"/>
              <a:t>as a caption.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1EE4CC-B4BD-B042-93C4-EF60CFEA1FE0}"/>
              </a:ext>
            </a:extLst>
          </p:cNvPr>
          <p:cNvCxnSpPr>
            <a:cxnSpLocks/>
          </p:cNvCxnSpPr>
          <p:nvPr/>
        </p:nvCxnSpPr>
        <p:spPr>
          <a:xfrm>
            <a:off x="238822" y="3777624"/>
            <a:ext cx="4176964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1F9149-9238-0147-86CC-3A984442921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35392" y="2063469"/>
            <a:ext cx="1813288" cy="17177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D9EED-E73E-BA4A-A54B-31BB3063D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89F605-86BE-3943-B6E4-9EEC3BFBC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A1BCB11-7322-B848-A05D-16BBECC158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089" y="2063469"/>
            <a:ext cx="1813288" cy="17177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1FD34FF-14FE-3B40-A89F-A89FAB709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581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A43DDA07-B043-994B-A28E-DD4DD9ADAB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8600" y="714071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AC9B620-1A35-0B42-8618-D60039FB16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8600" y="4072486"/>
            <a:ext cx="4343400" cy="191745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EE1C422-C24F-8742-9C36-1A90C06E64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4072486"/>
            <a:ext cx="2590800" cy="19473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BBE1A8C-EED0-2D44-85EB-62036724B47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4072486"/>
            <a:ext cx="2590800" cy="19473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949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ections Content Spring Gree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9586EBE-3DF0-4A48-9605-33B0222C81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1" y="3531004"/>
            <a:ext cx="4343163" cy="2253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EB15DC8-43BC-BE49-B6EF-CCEAB5A7B9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8600" y="3874293"/>
            <a:ext cx="4343163" cy="2145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63F8-A1AE-2C4B-9A48-4DC0DDE9DDC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A3D4230-D22E-2F44-A0BD-23E5299778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6747"/>
            <a:ext cx="4343164" cy="19866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A39C16-71DE-FC41-BCE1-4B0A8A4D4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1" y="6343601"/>
            <a:ext cx="730343" cy="232381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B9FD7A-B5E1-4141-8848-C6EABDA80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9B553B-0E15-8547-8BE4-242A40F75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581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D453A100-A460-8F49-926F-6E6645E187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8600" y="714071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E80175B-880D-EE4E-85E9-D291C5BA9A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1521303"/>
            <a:ext cx="5641840" cy="44984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20493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 Quote and Sections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C584B-51AC-494E-8940-2F1049D5012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EB15A68-363E-E442-BC4A-CFBD8A5D58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6610" y="1327879"/>
            <a:ext cx="4345390" cy="21011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72D6046-4BD5-8C4A-9B3B-5F06C6EF0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0" y="1327879"/>
            <a:ext cx="5638800" cy="1241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quote here–Lorem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6F924156-E1B8-B14F-A963-69768B30CB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8357" y="2781791"/>
            <a:ext cx="2598921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C8248D5-28FE-934C-AB72-DC1094D972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2600" y="2782669"/>
            <a:ext cx="2592789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95519BA-330B-9E41-B885-10800C63FF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8357" y="4529819"/>
            <a:ext cx="2598921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B0895CA-2CD0-584E-B737-18E1D07B6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72599" y="4529818"/>
            <a:ext cx="2592789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F310CA1-E2E7-7840-920F-B3B08FAE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765CF9B-370B-9F4D-9F16-B74047BC0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9F8AB1-17E0-7745-B279-1FD45BB44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600" y="3111500"/>
            <a:ext cx="2601913" cy="990600"/>
          </a:xfrm>
        </p:spPr>
        <p:txBody>
          <a:bodyPr/>
          <a:lstStyle>
            <a:lvl1pPr>
              <a:defRPr sz="1200">
                <a:solidFill>
                  <a:srgbClr val="042315"/>
                </a:solidFill>
              </a:defRPr>
            </a:lvl1pPr>
            <a:lvl2pPr>
              <a:defRPr sz="1200">
                <a:solidFill>
                  <a:srgbClr val="042315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042315"/>
                </a:solidFill>
              </a:defRPr>
            </a:lvl3pPr>
            <a:lvl4pPr>
              <a:defRPr sz="1200">
                <a:solidFill>
                  <a:srgbClr val="042315"/>
                </a:solidFill>
              </a:defRPr>
            </a:lvl4pPr>
            <a:lvl5pPr>
              <a:defRPr sz="12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926D91-B149-C449-A782-3F62F1F226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5297" y="3111500"/>
            <a:ext cx="2601913" cy="990600"/>
          </a:xfrm>
        </p:spPr>
        <p:txBody>
          <a:bodyPr/>
          <a:lstStyle>
            <a:lvl1pPr>
              <a:defRPr sz="1200">
                <a:solidFill>
                  <a:srgbClr val="042315"/>
                </a:solidFill>
              </a:defRPr>
            </a:lvl1pPr>
            <a:lvl2pPr>
              <a:defRPr sz="1200">
                <a:solidFill>
                  <a:srgbClr val="042315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042315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042315"/>
                </a:solidFill>
              </a:defRPr>
            </a:lvl4pPr>
            <a:lvl5pPr>
              <a:defRPr sz="12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E946066-00A4-E041-845C-485A22A5B1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24600" y="4863426"/>
            <a:ext cx="2601913" cy="990600"/>
          </a:xfrm>
        </p:spPr>
        <p:txBody>
          <a:bodyPr/>
          <a:lstStyle>
            <a:lvl1pPr>
              <a:defRPr sz="1200">
                <a:solidFill>
                  <a:srgbClr val="042315"/>
                </a:solidFill>
              </a:defRPr>
            </a:lvl1pPr>
            <a:lvl2pPr>
              <a:defRPr sz="1200">
                <a:solidFill>
                  <a:srgbClr val="042315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042315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042315"/>
                </a:solidFill>
              </a:defRPr>
            </a:lvl4pPr>
            <a:lvl5pPr>
              <a:defRPr sz="12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4C6A6BF6-E451-BA41-A840-E12653E2083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75297" y="4863426"/>
            <a:ext cx="2601913" cy="990600"/>
          </a:xfrm>
        </p:spPr>
        <p:txBody>
          <a:bodyPr/>
          <a:lstStyle>
            <a:lvl1pPr>
              <a:defRPr sz="1200">
                <a:solidFill>
                  <a:srgbClr val="042315"/>
                </a:solidFill>
              </a:defRPr>
            </a:lvl1pPr>
            <a:lvl2pPr>
              <a:defRPr sz="1200">
                <a:solidFill>
                  <a:srgbClr val="042315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042315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042315"/>
                </a:solidFill>
              </a:defRPr>
            </a:lvl4pPr>
            <a:lvl5pPr>
              <a:defRPr sz="1200">
                <a:solidFill>
                  <a:srgbClr val="042315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E94D75FA-3AE9-FC4C-A49E-066D99CE42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8" name="Text Placeholder 57">
            <a:extLst>
              <a:ext uri="{FF2B5EF4-FFF2-40B4-BE49-F238E27FC236}">
                <a16:creationId xmlns:a16="http://schemas.microsoft.com/office/drawing/2014/main" id="{A5BB4E20-DF6B-C747-B076-731C7445A34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937790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+ Description w Icon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B990099-A11A-7B43-8CA5-F3DF42BB6820}"/>
              </a:ext>
            </a:extLst>
          </p:cNvPr>
          <p:cNvSpPr/>
          <p:nvPr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rgbClr val="3D3C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765B41-3ECC-AC41-8E76-B63961BC41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7024" y="1638801"/>
            <a:ext cx="4324740" cy="17954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 </a:t>
            </a:r>
            <a:br>
              <a:rPr lang="en-US"/>
            </a:br>
            <a:r>
              <a:rPr lang="en-US"/>
              <a:t>as a caption.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1EE4CC-B4BD-B042-93C4-EF60CFEA1FE0}"/>
              </a:ext>
            </a:extLst>
          </p:cNvPr>
          <p:cNvCxnSpPr>
            <a:cxnSpLocks/>
          </p:cNvCxnSpPr>
          <p:nvPr/>
        </p:nvCxnSpPr>
        <p:spPr>
          <a:xfrm>
            <a:off x="238822" y="3777624"/>
            <a:ext cx="4176964" cy="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1F9149-9238-0147-86CC-3A984442921F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335392" y="2063469"/>
            <a:ext cx="1813288" cy="17177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E89F605-86BE-3943-B6E4-9EEC3BFBC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5A1BCB11-7322-B848-A05D-16BBECC1589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386089" y="2063469"/>
            <a:ext cx="1813288" cy="171772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1FD34FF-14FE-3B40-A89F-A89FAB709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581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A43DDA07-B043-994B-A28E-DD4DD9ADAB8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8600" y="714071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AC9B620-1A35-0B42-8618-D60039FB16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8600" y="4072486"/>
            <a:ext cx="4343400" cy="1917457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 marL="800100" indent="-285750">
              <a:defRPr lang="en-US" sz="1600" b="0" i="0" kern="1200" dirty="0">
                <a:solidFill>
                  <a:schemeClr val="bg1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EE1C422-C24F-8742-9C36-1A90C06E649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4072486"/>
            <a:ext cx="2590800" cy="19473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0BBE1A8C-EED0-2D44-85EB-62036724B47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4072486"/>
            <a:ext cx="2590800" cy="1947314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8874556-CB25-C04A-ACF6-BABE93E1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553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Sections Content Spring Green">
    <p:bg>
      <p:bgPr>
        <a:solidFill>
          <a:srgbClr val="3D3C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9586EBE-3DF0-4A48-9605-33B0222C81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1" y="3531004"/>
            <a:ext cx="4343163" cy="2253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400" b="1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EB15DC8-43BC-BE49-B6EF-CCEAB5A7B9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8600" y="3874293"/>
            <a:ext cx="4343163" cy="2145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63F8-A1AE-2C4B-9A48-4DC0DDE9DDC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2A3D4230-D22E-2F44-A0BD-23E5299778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6747"/>
            <a:ext cx="4343164" cy="19866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1B9FD7A-B5E1-4141-8848-C6EABDA80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9B553B-0E15-8547-8BE4-242A40F75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5815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D453A100-A460-8F49-926F-6E6645E187B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8600" y="714071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E80175B-880D-EE4E-85E9-D291C5BA9A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1521303"/>
            <a:ext cx="5641840" cy="449849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2A89384-3C2D-3947-9BCB-183B1A776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78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hort Title cloud with red slim trellis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1596171"/>
            <a:ext cx="5862320" cy="25526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9"/>
            <a:ext cx="2616994" cy="17408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5D0E3-FB80-A24A-A68A-591D83BA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80A485-3231-0F43-86FC-1F3036CE01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74" y="5151120"/>
            <a:ext cx="5638313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EFC5E5-B593-5C6D-1C35-2216FEFAA8BF}"/>
              </a:ext>
            </a:extLst>
          </p:cNvPr>
          <p:cNvPicPr>
            <a:picLocks/>
          </p:cNvPicPr>
          <p:nvPr/>
        </p:nvPicPr>
        <p:blipFill>
          <a:blip r:embed="rId3"/>
          <a:srcRect t="148" b="148"/>
          <a:stretch/>
        </p:blipFill>
        <p:spPr>
          <a:xfrm>
            <a:off x="7972926" y="-9814"/>
            <a:ext cx="4227443" cy="688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62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ext w Quote and Sections Spring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AC584B-51AC-494E-8940-2F1049D5012F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Arial" panose="020B0604020202020204" pitchFamily="34" charset="0"/>
            </a:endParaRP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DEB15A68-363E-E442-BC4A-CFBD8A5D58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6610" y="1327879"/>
            <a:ext cx="4345390" cy="210112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042315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672D6046-4BD5-8C4A-9B3B-5F06C6EF00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24600" y="1327879"/>
            <a:ext cx="5638800" cy="12415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Add quote here–Lorem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6F924156-E1B8-B14F-A963-69768B30CB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8357" y="2781791"/>
            <a:ext cx="2598921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C8248D5-28FE-934C-AB72-DC1094D972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2600" y="2782669"/>
            <a:ext cx="2592789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F95519BA-330B-9E41-B885-10800C63FF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28357" y="4529819"/>
            <a:ext cx="2598921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B0895CA-2CD0-584E-B737-18E1D07B65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72599" y="4529818"/>
            <a:ext cx="2592789" cy="361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Section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5F310CA1-E2E7-7840-920F-B3B08FAEB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3765CF9B-370B-9F4D-9F16-B74047BC0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9F8AB1-17E0-7745-B279-1FD45BB4478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24600" y="3111500"/>
            <a:ext cx="2601913" cy="9906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81926D91-B149-C449-A782-3F62F1F2267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75297" y="3111500"/>
            <a:ext cx="2601913" cy="9906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698500" indent="-171450">
              <a:defRPr lang="en-US" sz="1200" b="0" i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CE946066-00A4-E041-845C-485A22A5B1C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24600" y="4863426"/>
            <a:ext cx="2601913" cy="9906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698500" indent="-171450">
              <a:defRPr lang="en-US" sz="1200" b="0" i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4C6A6BF6-E451-BA41-A840-E12653E2083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75297" y="4863426"/>
            <a:ext cx="2601913" cy="990600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698500" indent="-171450">
              <a:defRPr lang="en-US" sz="1200" b="0" i="0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78AB207-C065-1044-8FC3-FC2B3B849B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66131"/>
            <a:ext cx="4343165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01F606AC-C408-FB45-A037-89CBCC5F5C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8600" y="705999"/>
            <a:ext cx="4343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Arial" panose="020B0604020202020204" pitchFamily="34" charset="0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8004759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5B7000-1525-9D40-B881-051F187F6406}"/>
              </a:ext>
            </a:extLst>
          </p:cNvPr>
          <p:cNvSpPr/>
          <p:nvPr/>
        </p:nvSpPr>
        <p:spPr>
          <a:xfrm>
            <a:off x="9143999" y="0"/>
            <a:ext cx="3048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73A9760-9DB0-3E44-BA65-46626A8F90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534188"/>
            <a:ext cx="4114799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</a:t>
            </a: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88909EB9-8AA5-D14D-8354-DC27C26D3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C910DDF-AB17-C149-9180-790A86F06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11CD3D8-86B6-9E42-A92C-E3853CE7DEB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8600" y="1943101"/>
            <a:ext cx="4114800" cy="40767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019070F-D07D-5A43-82D3-8B5D5C73380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00600" y="1943101"/>
            <a:ext cx="4114800" cy="40767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C7D98CE-AED7-0044-B0AC-A73C2D22EE3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380692" y="1943101"/>
            <a:ext cx="2582708" cy="40767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A48CA4-03D3-41D1-985F-8A6131B22B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8686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3" name="Text Placeholder 57">
            <a:extLst>
              <a:ext uri="{FF2B5EF4-FFF2-40B4-BE49-F238E27FC236}">
                <a16:creationId xmlns:a16="http://schemas.microsoft.com/office/drawing/2014/main" id="{7661925A-A314-4EC5-8001-2296B870FF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599" y="714025"/>
            <a:ext cx="8686799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806651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4">
          <p15:clr>
            <a:srgbClr val="FBAE40"/>
          </p15:clr>
        </p15:guide>
        <p15:guide id="2" pos="2736">
          <p15:clr>
            <a:srgbClr val="FBAE40"/>
          </p15:clr>
        </p15:guide>
        <p15:guide id="3" orient="horz" pos="1224">
          <p15:clr>
            <a:srgbClr val="FBAE40"/>
          </p15:clr>
        </p15:guide>
        <p15:guide id="4" orient="horz" pos="936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D533621A-3B50-3E49-95CE-6E76D52402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4000" y="1"/>
            <a:ext cx="3048000" cy="3429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5B7000-1525-9D40-B881-051F187F6406}"/>
              </a:ext>
            </a:extLst>
          </p:cNvPr>
          <p:cNvSpPr/>
          <p:nvPr/>
        </p:nvSpPr>
        <p:spPr>
          <a:xfrm>
            <a:off x="9143999" y="3429000"/>
            <a:ext cx="3048001" cy="3429000"/>
          </a:xfrm>
          <a:prstGeom prst="rect">
            <a:avLst/>
          </a:prstGeom>
          <a:solidFill>
            <a:srgbClr val="FF46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351F7529-2B40-C449-ACE3-99A38B7B0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5BC7E2B-E8DF-C94A-9A1E-99A4EE5AF6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8600" y="1534188"/>
            <a:ext cx="4114799" cy="3234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1400" b="1" i="0" spc="0">
                <a:solidFill>
                  <a:schemeClr val="accent1"/>
                </a:solidFill>
                <a:latin typeface="TWK Everett" panose="020B0204000000000000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Subheading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A35FC36-AD3B-B148-B5B0-DCBA6ADED4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367E2EE-40BC-864B-BC29-94AE865A63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8686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554CA73C-F0CA-3D41-9DD0-B5C1C818FFC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8687272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0A8EF-09BD-DE42-8C97-9E987936F9F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8600" y="1943101"/>
            <a:ext cx="4114800" cy="4076700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754063" indent="-239713">
              <a:buFont typeface="Courier New" panose="02070309020205020404" pitchFamily="49" charset="0"/>
              <a:buChar char="o"/>
              <a:tabLst/>
              <a:defRPr sz="1600">
                <a:solidFill>
                  <a:srgbClr val="3D3C3C"/>
                </a:solidFill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EF47F6-FA94-AD4B-ACE1-9B449C9BF43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00600" y="1943101"/>
            <a:ext cx="4114800" cy="4076700"/>
          </a:xfrm>
        </p:spPr>
        <p:txBody>
          <a:bodyPr/>
          <a:lstStyle>
            <a:lvl1pPr>
              <a:defRPr sz="1600">
                <a:solidFill>
                  <a:srgbClr val="3D3C3C"/>
                </a:solidFill>
              </a:defRPr>
            </a:lvl1pPr>
            <a:lvl2pPr>
              <a:defRPr sz="1600">
                <a:solidFill>
                  <a:srgbClr val="3D3C3C"/>
                </a:solidFill>
              </a:defRPr>
            </a:lvl2pPr>
            <a:lvl3pPr marL="800100" indent="-285750">
              <a:defRPr lang="en-US" sz="16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600">
                <a:solidFill>
                  <a:srgbClr val="3D3C3C"/>
                </a:solidFill>
              </a:defRPr>
            </a:lvl4pPr>
            <a:lvl5pPr>
              <a:defRPr sz="16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754063" lvl="2" indent="-2397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428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24">
          <p15:clr>
            <a:srgbClr val="FBAE40"/>
          </p15:clr>
        </p15:guide>
        <p15:guide id="2" pos="2736">
          <p15:clr>
            <a:srgbClr val="FBAE40"/>
          </p15:clr>
        </p15:guide>
        <p15:guide id="3" orient="horz" pos="936">
          <p15:clr>
            <a:srgbClr val="FBAE40"/>
          </p15:clr>
        </p15:guide>
        <p15:guide id="4" orient="horz" pos="1224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lage Conten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4B7933-C5EF-5346-A1EA-62BC3520BDE6}"/>
              </a:ext>
            </a:extLst>
          </p:cNvPr>
          <p:cNvSpPr/>
          <p:nvPr/>
        </p:nvSpPr>
        <p:spPr>
          <a:xfrm>
            <a:off x="0" y="0"/>
            <a:ext cx="3048000" cy="6879102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AA83C25-A7D5-C44E-BC03-EABD420FC3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276599" y="342900"/>
            <a:ext cx="4225049" cy="1904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C224597-8715-D34F-A07C-F9AE1EF2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5AED7C1-57C7-EB42-B60B-97603D067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33EFBCC-431C-6443-AA33-6CFDC8F1C9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05D81803-BCDE-3B4B-A55B-F229C7C660C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2819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66EC57E-ED10-0940-9F4F-D9F535242F8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8600" y="1568173"/>
            <a:ext cx="2590800" cy="363770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DC05E58-74B0-0247-AC01-1C047754F4F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730246" y="347005"/>
            <a:ext cx="4241586" cy="1896191"/>
          </a:xfrm>
        </p:spPr>
        <p:txBody>
          <a:bodyPr anchor="ctr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0ABA2B2D-70FB-2747-9758-85261B5F994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7730245" y="2479236"/>
            <a:ext cx="4241587" cy="189619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2ACC1EC-9F0D-5943-8F6A-19905B79075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76599" y="2479236"/>
            <a:ext cx="4225045" cy="1896191"/>
          </a:xfrm>
        </p:spPr>
        <p:txBody>
          <a:bodyPr anchor="ctr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D5734C4E-11C3-B746-885D-E15253270F1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276600" y="4607363"/>
            <a:ext cx="4225044" cy="19204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E17520F-6514-EF42-BCF3-3CAD8D25420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730243" y="4611468"/>
            <a:ext cx="4241589" cy="1912200"/>
          </a:xfrm>
        </p:spPr>
        <p:txBody>
          <a:bodyPr anchor="ctr"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6406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5ACBF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low chart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9BF4555-FDB8-1741-8569-DDC432C60EC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0" y="4914900"/>
            <a:ext cx="12192000" cy="1943100"/>
          </a:xfrm>
          <a:prstGeom prst="rect">
            <a:avLst/>
          </a:prstGeom>
          <a:solidFill>
            <a:srgbClr val="042315"/>
          </a:solidFill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1DD7824-BD13-0D43-8CDD-B13D91F59E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3080" y="1580875"/>
            <a:ext cx="2646319" cy="12565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3D07870-6C96-0749-B784-2EFB8AF86FC0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3222833" y="1580875"/>
            <a:ext cx="2636473" cy="12565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A202486-4E9E-FA41-9537-4D521D495572}"/>
              </a:ext>
            </a:extLst>
          </p:cNvPr>
          <p:cNvSpPr>
            <a:spLocks noGrp="1"/>
          </p:cNvSpPr>
          <p:nvPr>
            <p:ph idx="43" hasCustomPrompt="1"/>
          </p:nvPr>
        </p:nvSpPr>
        <p:spPr>
          <a:xfrm>
            <a:off x="6277913" y="1580875"/>
            <a:ext cx="2629391" cy="12565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D814DDA-CE33-D74D-8B34-C7E82FD5DB0F}"/>
              </a:ext>
            </a:extLst>
          </p:cNvPr>
          <p:cNvSpPr>
            <a:spLocks noGrp="1"/>
          </p:cNvSpPr>
          <p:nvPr>
            <p:ph idx="45" hasCustomPrompt="1"/>
          </p:nvPr>
        </p:nvSpPr>
        <p:spPr>
          <a:xfrm>
            <a:off x="9322100" y="1580875"/>
            <a:ext cx="2649392" cy="125654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8000" b="0" i="0">
                <a:ln w="12700">
                  <a:solidFill>
                    <a:sysClr val="windowText" lastClr="000000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7326253-BCC0-B54A-BB89-CEA446CC4AE5}"/>
              </a:ext>
            </a:extLst>
          </p:cNvPr>
          <p:cNvCxnSpPr>
            <a:cxnSpLocks/>
          </p:cNvCxnSpPr>
          <p:nvPr/>
        </p:nvCxnSpPr>
        <p:spPr>
          <a:xfrm>
            <a:off x="3048000" y="1710657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DC22D75-6CA2-8C4F-8DBD-939B876FA9F4}"/>
              </a:ext>
            </a:extLst>
          </p:cNvPr>
          <p:cNvCxnSpPr>
            <a:cxnSpLocks/>
          </p:cNvCxnSpPr>
          <p:nvPr/>
        </p:nvCxnSpPr>
        <p:spPr>
          <a:xfrm>
            <a:off x="6096000" y="1710657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25290A-61F5-A24D-930E-A6DEBD4074B2}"/>
              </a:ext>
            </a:extLst>
          </p:cNvPr>
          <p:cNvCxnSpPr>
            <a:cxnSpLocks/>
          </p:cNvCxnSpPr>
          <p:nvPr/>
        </p:nvCxnSpPr>
        <p:spPr>
          <a:xfrm>
            <a:off x="9144000" y="1710657"/>
            <a:ext cx="0" cy="2533798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B39193-F8AF-2F45-A45C-2AFCCB80D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600"/>
            <a:ext cx="730346" cy="232382"/>
          </a:xfrm>
          <a:prstGeom prst="rect">
            <a:avLst/>
          </a:prstGeom>
        </p:spPr>
      </p:pic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59E95EB3-CE74-1D47-8882-CECC764A6C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F50FBBC0-187B-3045-B1FA-8D3B9FA412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2" name="Text Placeholder 57">
            <a:extLst>
              <a:ext uri="{FF2B5EF4-FFF2-40B4-BE49-F238E27FC236}">
                <a16:creationId xmlns:a16="http://schemas.microsoft.com/office/drawing/2014/main" id="{081E1690-AC6B-5C4B-B272-1CB1DF1EF62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28600" y="714025"/>
            <a:ext cx="10439968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3B6147C3-A7AC-C345-8158-DB04F8A9A3E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8600" y="2924305"/>
            <a:ext cx="2590800" cy="134289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CA8F4E4-21FF-3647-91D3-D364BA34E17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2924305"/>
            <a:ext cx="2590800" cy="134289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698500" indent="-171450">
              <a:defRPr lang="en-US" sz="1200" b="0" i="0" kern="1200" dirty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09D900E-8279-514E-85B7-1FE999893C6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2924305"/>
            <a:ext cx="2590800" cy="134289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698500" indent="-171450">
              <a:defRPr lang="en-US" sz="1200" b="0" i="0" kern="1200" dirty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83D252-EBCF-4044-AD35-ED92FC4A81D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2924305"/>
            <a:ext cx="2590800" cy="1342895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 marL="698500" indent="-171450">
              <a:defRPr lang="en-US" sz="1200" b="0" i="0" kern="1200" dirty="0">
                <a:solidFill>
                  <a:schemeClr val="tx2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19326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4 Icon Layout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CF9618-9267-2348-BF4F-29AC15DD8C77}"/>
              </a:ext>
            </a:extLst>
          </p:cNvPr>
          <p:cNvSpPr/>
          <p:nvPr/>
        </p:nvSpPr>
        <p:spPr>
          <a:xfrm>
            <a:off x="0" y="0"/>
            <a:ext cx="4565147" cy="6858000"/>
          </a:xfrm>
          <a:prstGeom prst="rect">
            <a:avLst/>
          </a:prstGeom>
          <a:solidFill>
            <a:srgbClr val="297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C5D61C-D3BE-EB44-8E30-08504E1F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7" y="6343600"/>
            <a:ext cx="730346" cy="23238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B726F07-4F06-3D41-BCD9-7EF1FEC15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5F3A209-F7B5-B342-A7C7-36235F4BE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30038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2" name="Text Placeholder 57">
            <a:extLst>
              <a:ext uri="{FF2B5EF4-FFF2-40B4-BE49-F238E27FC236}">
                <a16:creationId xmlns:a16="http://schemas.microsoft.com/office/drawing/2014/main" id="{4C045D8E-03A8-8849-A250-8432BCFB99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8600" y="718643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54D9701-B3F9-A644-8A44-320EA67A7F6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8600" y="1568173"/>
            <a:ext cx="2590800" cy="3637703"/>
          </a:xfrm>
        </p:spPr>
        <p:txBody>
          <a:bodyPr/>
          <a:lstStyle>
            <a:lvl1pPr>
              <a:buClr>
                <a:schemeClr val="bg1"/>
              </a:buClr>
              <a:defRPr sz="12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 marL="690563" indent="-163513"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4F339EAA-15D9-414A-9F7F-D7E057F0679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580203" y="2566524"/>
            <a:ext cx="2540788" cy="8382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082F470-458B-B34A-B8B9-B570D23EC1F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626854" y="2566524"/>
            <a:ext cx="2544834" cy="8382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798D4E62-3DC9-7D44-AD7A-1781F255E6B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580203" y="5155975"/>
            <a:ext cx="2540788" cy="8382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FB3EFCC4-5FC2-654B-981B-03BE481BAA9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626854" y="5155975"/>
            <a:ext cx="2544834" cy="8382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9D77-6DDD-D242-ADD5-95CE612F0128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4572000" y="876300"/>
            <a:ext cx="1524000" cy="1536700"/>
          </a:xfrm>
        </p:spPr>
        <p:txBody>
          <a:bodyPr/>
          <a:lstStyle>
            <a:lvl1pPr marL="0" indent="0">
              <a:buNone/>
              <a:defRPr sz="2400">
                <a:ln>
                  <a:solidFill>
                    <a:schemeClr val="tx2"/>
                  </a:solidFill>
                </a:ln>
                <a:noFill/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1D57A5-E63F-804E-931C-2733A7925148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7619999" y="876300"/>
            <a:ext cx="1526427" cy="1536700"/>
          </a:xfrm>
        </p:spPr>
        <p:txBody>
          <a:bodyPr/>
          <a:lstStyle>
            <a:lvl1pPr marL="0" indent="0">
              <a:buNone/>
              <a:defRPr sz="2400">
                <a:ln>
                  <a:solidFill>
                    <a:schemeClr val="tx2"/>
                  </a:solidFill>
                </a:ln>
                <a:noFill/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8F05831-170C-B84C-BB32-E72C54C9FD28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4572000" y="3506211"/>
            <a:ext cx="1524000" cy="1536700"/>
          </a:xfrm>
        </p:spPr>
        <p:txBody>
          <a:bodyPr/>
          <a:lstStyle>
            <a:lvl1pPr marL="0" indent="0">
              <a:buNone/>
              <a:defRPr sz="2400">
                <a:ln>
                  <a:solidFill>
                    <a:schemeClr val="tx2"/>
                  </a:solidFill>
                </a:ln>
                <a:noFill/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1B459C8-66F6-334F-9830-45D99BE838E6}"/>
              </a:ext>
            </a:extLst>
          </p:cNvPr>
          <p:cNvSpPr>
            <a:spLocks noGrp="1"/>
          </p:cNvSpPr>
          <p:nvPr>
            <p:ph sz="quarter" idx="57" hasCustomPrompt="1"/>
          </p:nvPr>
        </p:nvSpPr>
        <p:spPr>
          <a:xfrm>
            <a:off x="7619999" y="3506211"/>
            <a:ext cx="1526427" cy="1536700"/>
          </a:xfrm>
        </p:spPr>
        <p:txBody>
          <a:bodyPr/>
          <a:lstStyle>
            <a:lvl1pPr marL="0" indent="0">
              <a:buNone/>
              <a:defRPr sz="2400">
                <a:ln>
                  <a:solidFill>
                    <a:schemeClr val="tx2"/>
                  </a:solidFill>
                </a:ln>
                <a:noFill/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</p:spTree>
    <p:extLst>
      <p:ext uri="{BB962C8B-B14F-4D97-AF65-F5344CB8AC3E}">
        <p14:creationId xmlns:p14="http://schemas.microsoft.com/office/powerpoint/2010/main" val="333384839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+ Chart w Image">
    <p:bg>
      <p:bgPr>
        <a:solidFill>
          <a:srgbClr val="2970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E102A00-847B-B048-9312-C9DCAE7F563D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MX" b="0" i="0">
              <a:latin typeface="TWK Everett" panose="020B0204000000000000" pitchFamily="34" charset="77"/>
            </a:endParaRPr>
          </a:p>
        </p:txBody>
      </p:sp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CC5D61C-D3BE-EB44-8E30-08504E1FC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7" y="6343600"/>
            <a:ext cx="730346" cy="232382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DB726F07-4F06-3D41-BCD9-7EF1FEC15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45F3A209-F7B5-B342-A7C7-36235F4BE3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81780"/>
            <a:ext cx="5638801" cy="6580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caption or quote here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6A51D8F-74DC-8647-90D4-F17C675F8BD7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6465888" y="371475"/>
            <a:ext cx="5505450" cy="575468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ADD CHART HERE</a:t>
            </a:r>
          </a:p>
        </p:txBody>
      </p:sp>
      <p:sp>
        <p:nvSpPr>
          <p:cNvPr id="10" name="Text Placeholder 57">
            <a:extLst>
              <a:ext uri="{FF2B5EF4-FFF2-40B4-BE49-F238E27FC236}">
                <a16:creationId xmlns:a16="http://schemas.microsoft.com/office/drawing/2014/main" id="{4897332F-5292-6241-B79B-1C8D4B6403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8600" y="718643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1B4ED1B-C51F-C64E-A206-858E2596E7E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28600" y="1568173"/>
            <a:ext cx="5638800" cy="3637703"/>
          </a:xfrm>
        </p:spPr>
        <p:txBody>
          <a:bodyPr/>
          <a:lstStyle>
            <a:lvl1pPr marL="0" indent="0">
              <a:buClr>
                <a:schemeClr val="bg1"/>
              </a:buClr>
              <a:buFontTx/>
              <a:buNone/>
              <a:defRPr sz="1200">
                <a:solidFill>
                  <a:schemeClr val="bg1"/>
                </a:solidFill>
              </a:defRPr>
            </a:lvl1pPr>
            <a:lvl2pPr marL="288925" indent="0">
              <a:buClr>
                <a:schemeClr val="bg1"/>
              </a:buClr>
              <a:buFontTx/>
              <a:buNone/>
              <a:defRPr sz="1200">
                <a:solidFill>
                  <a:schemeClr val="bg1"/>
                </a:solidFill>
              </a:defRPr>
            </a:lvl2pPr>
            <a:lvl3pPr marL="527050" indent="0">
              <a:buClr>
                <a:schemeClr val="bg1"/>
              </a:buClr>
              <a:buFontTx/>
              <a:buNone/>
              <a:tabLst/>
              <a:defRPr sz="1200">
                <a:solidFill>
                  <a:schemeClr val="bg1"/>
                </a:solidFill>
              </a:defRPr>
            </a:lvl3pPr>
            <a:lvl4pPr marL="741363" indent="0">
              <a:buClr>
                <a:schemeClr val="bg1"/>
              </a:buClr>
              <a:buFontTx/>
              <a:buNone/>
              <a:defRPr sz="1200">
                <a:solidFill>
                  <a:schemeClr val="bg1"/>
                </a:solidFill>
              </a:defRPr>
            </a:lvl4pPr>
            <a:lvl5pPr marL="1042987" indent="0">
              <a:buClr>
                <a:schemeClr val="bg1"/>
              </a:buClr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55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4 Columns + Icons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870B24-0DC1-6F49-BBFC-0E81923751D2}"/>
              </a:ext>
            </a:extLst>
          </p:cNvPr>
          <p:cNvSpPr/>
          <p:nvPr/>
        </p:nvSpPr>
        <p:spPr>
          <a:xfrm>
            <a:off x="6093612" y="0"/>
            <a:ext cx="3050388" cy="6858000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12CDE-A829-4449-AB06-658316745F6A}"/>
              </a:ext>
            </a:extLst>
          </p:cNvPr>
          <p:cNvSpPr/>
          <p:nvPr/>
        </p:nvSpPr>
        <p:spPr>
          <a:xfrm>
            <a:off x="1" y="0"/>
            <a:ext cx="3050388" cy="6858000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CF0EF1D-ADB1-8E48-BEB8-A33EEC59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E6E9ED7-CE8B-DA48-86F3-1D34203D4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5C11761-C1D0-FD45-AC79-71641D4D5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2821636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9" name="Text Placeholder 57">
            <a:extLst>
              <a:ext uri="{FF2B5EF4-FFF2-40B4-BE49-F238E27FC236}">
                <a16:creationId xmlns:a16="http://schemas.microsoft.com/office/drawing/2014/main" id="{DDDEE1BD-C0BD-D34A-98F1-DFA5B7561B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2821789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48B0F41E-B8A6-554F-9791-EFEE29A1B57F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28600" y="1270365"/>
            <a:ext cx="1872632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2C0D7F61-83A3-9A4C-B808-82ECDF5F6234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276600" y="1270365"/>
            <a:ext cx="1872632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68797393-7089-8246-8E6B-9C691D9E814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24600" y="1263328"/>
            <a:ext cx="1872632" cy="17152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BDBF6EDA-CB83-144B-84E9-B6DA6CFBDBF6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381035" y="1270365"/>
            <a:ext cx="1872047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6A01146-6CEE-454C-86E0-79564E0A450C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28600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8BA9884-E94D-354D-AF51-8C4AC3E5E45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287390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87E36DB-49F0-CE41-A792-DC6FC1181D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29995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8C04423A-19C1-994E-A97A-17205ACBAEB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381035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5408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4 Columns + Ic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D870B24-0DC1-6F49-BBFC-0E81923751D2}"/>
              </a:ext>
            </a:extLst>
          </p:cNvPr>
          <p:cNvSpPr/>
          <p:nvPr/>
        </p:nvSpPr>
        <p:spPr>
          <a:xfrm>
            <a:off x="6093611" y="0"/>
            <a:ext cx="3048000" cy="6858000"/>
          </a:xfrm>
          <a:prstGeom prst="rect">
            <a:avLst/>
          </a:prstGeom>
          <a:solidFill>
            <a:srgbClr val="DD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812CDE-A829-4449-AB06-658316745F6A}"/>
              </a:ext>
            </a:extLst>
          </p:cNvPr>
          <p:cNvSpPr/>
          <p:nvPr/>
        </p:nvSpPr>
        <p:spPr>
          <a:xfrm>
            <a:off x="0" y="0"/>
            <a:ext cx="3048000" cy="6858000"/>
          </a:xfrm>
          <a:prstGeom prst="rect">
            <a:avLst/>
          </a:prstGeom>
          <a:solidFill>
            <a:srgbClr val="DD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58" name="Picture Placeholder 7">
            <a:extLst>
              <a:ext uri="{FF2B5EF4-FFF2-40B4-BE49-F238E27FC236}">
                <a16:creationId xmlns:a16="http://schemas.microsoft.com/office/drawing/2014/main" id="{514A8316-B0F0-E64C-A005-F00E6DA7176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8600" y="1270365"/>
            <a:ext cx="1872632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750311B1-E416-7646-B8BF-DF3C53F6A2D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276600" y="1270365"/>
            <a:ext cx="1872632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60" name="Picture Placeholder 7">
            <a:extLst>
              <a:ext uri="{FF2B5EF4-FFF2-40B4-BE49-F238E27FC236}">
                <a16:creationId xmlns:a16="http://schemas.microsoft.com/office/drawing/2014/main" id="{17E006E3-4291-4049-AD93-B5278AF31AD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324600" y="1263328"/>
            <a:ext cx="1872632" cy="171526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sp>
        <p:nvSpPr>
          <p:cNvPr id="61" name="Picture Placeholder 7">
            <a:extLst>
              <a:ext uri="{FF2B5EF4-FFF2-40B4-BE49-F238E27FC236}">
                <a16:creationId xmlns:a16="http://schemas.microsoft.com/office/drawing/2014/main" id="{A4BC3B16-ACE1-104A-8B2D-FE828E65AF7A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381035" y="1270365"/>
            <a:ext cx="1872047" cy="17082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ICON HERE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F119EDA-9392-0544-ACC8-3C3BAB3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5A5C78B-D28F-5D41-8FEE-ECEB00452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C62E2FA-474D-F54A-B505-395B993AB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247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8" name="Text Placeholder 57">
            <a:extLst>
              <a:ext uri="{FF2B5EF4-FFF2-40B4-BE49-F238E27FC236}">
                <a16:creationId xmlns:a16="http://schemas.microsoft.com/office/drawing/2014/main" id="{526CF53C-689A-294D-947F-C20332A6D6E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281940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578A9E8-7662-D44E-88D0-D10124D0B10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8600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390166D-9663-AA42-BBFA-258771F1F03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29AD3E3-4375-D04F-AB3B-7EB9F42B658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5E4EDD6-9F53-254B-948E-B849AA85100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1035" y="31694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4403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C9DFC84E-FA9E-F842-B8A0-3F47FB47FC4C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096000" y="495300"/>
            <a:ext cx="5867400" cy="590549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CLICK ICON TO ADD PIE CHART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9CCAB3E-BAC6-1241-B951-C30FC038FA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3632"/>
            <a:ext cx="4343164" cy="2105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182A9DD2-DB6A-814F-B033-4A4301ED4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159D05-25FE-E542-9360-CAC0772D3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41C0787-5E53-2F41-BBC9-8BEE0618F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963E82A3-4B6A-BC48-8272-63030B15170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4185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ort Title skye with red wide trelli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1A4964-738C-AD42-9CB9-A65FDF17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28"/>
          <a:stretch/>
        </p:blipFill>
        <p:spPr>
          <a:xfrm>
            <a:off x="6240464" y="0"/>
            <a:ext cx="5951536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B6B568E-C907-154F-B8B9-6B9E2D5F65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3680" y="1596171"/>
            <a:ext cx="5638313" cy="25526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ts val="8200"/>
              </a:lnSpc>
              <a:buNone/>
              <a:defRPr sz="7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C974797-F8F6-2E47-988B-FF5AFC751F8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680" y="6361668"/>
            <a:ext cx="2585720" cy="1945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05D0E3-FB80-A24A-A68A-591D83BA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668" y="342900"/>
            <a:ext cx="1381538" cy="43958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F80A485-3231-0F43-86FC-1F3036CE01B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975" y="5151120"/>
            <a:ext cx="5632426" cy="457200"/>
          </a:xfrm>
        </p:spPr>
        <p:txBody>
          <a:bodyPr/>
          <a:lstStyle>
            <a:lvl1pPr marL="0" indent="0">
              <a:buNone/>
              <a:defRPr sz="1200" b="0" i="0">
                <a:solidFill>
                  <a:srgbClr val="042315"/>
                </a:solidFill>
                <a:latin typeface="TWK Everett" panose="020B0204000000000000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Presenter name, role, group </a:t>
            </a:r>
          </a:p>
        </p:txBody>
      </p:sp>
    </p:spTree>
    <p:extLst>
      <p:ext uri="{BB962C8B-B14F-4D97-AF65-F5344CB8AC3E}">
        <p14:creationId xmlns:p14="http://schemas.microsoft.com/office/powerpoint/2010/main" val="25357540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4 Columns +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27F7F1D-5819-234C-BE8D-F846B9D0BFDC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228599" y="1711521"/>
            <a:ext cx="2595335" cy="229403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CHART HERE</a:t>
            </a:r>
          </a:p>
        </p:txBody>
      </p:sp>
      <p:sp>
        <p:nvSpPr>
          <p:cNvPr id="14" name="Chart Placeholder 6">
            <a:extLst>
              <a:ext uri="{FF2B5EF4-FFF2-40B4-BE49-F238E27FC236}">
                <a16:creationId xmlns:a16="http://schemas.microsoft.com/office/drawing/2014/main" id="{22C00934-DE81-9D4F-B3D1-D3A5B7ADC6E9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3284993" y="1711522"/>
            <a:ext cx="2589484" cy="22940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CHART HERE</a:t>
            </a:r>
          </a:p>
        </p:txBody>
      </p:sp>
      <p:sp>
        <p:nvSpPr>
          <p:cNvPr id="16" name="Chart Placeholder 6">
            <a:extLst>
              <a:ext uri="{FF2B5EF4-FFF2-40B4-BE49-F238E27FC236}">
                <a16:creationId xmlns:a16="http://schemas.microsoft.com/office/drawing/2014/main" id="{12EF8ABA-27C6-994A-A725-2D1F1E3C8DE4}"/>
              </a:ext>
            </a:extLst>
          </p:cNvPr>
          <p:cNvSpPr>
            <a:spLocks noGrp="1"/>
          </p:cNvSpPr>
          <p:nvPr>
            <p:ph type="chart" sz="quarter" idx="33" hasCustomPrompt="1"/>
          </p:nvPr>
        </p:nvSpPr>
        <p:spPr>
          <a:xfrm>
            <a:off x="6330181" y="1714500"/>
            <a:ext cx="2590848" cy="22917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CHART HERE</a:t>
            </a:r>
          </a:p>
        </p:txBody>
      </p:sp>
      <p:sp>
        <p:nvSpPr>
          <p:cNvPr id="18" name="Chart Placeholder 6">
            <a:extLst>
              <a:ext uri="{FF2B5EF4-FFF2-40B4-BE49-F238E27FC236}">
                <a16:creationId xmlns:a16="http://schemas.microsoft.com/office/drawing/2014/main" id="{8439C5E2-126A-564E-A99D-172D1FA225D3}"/>
              </a:ext>
            </a:extLst>
          </p:cNvPr>
          <p:cNvSpPr>
            <a:spLocks noGrp="1"/>
          </p:cNvSpPr>
          <p:nvPr>
            <p:ph type="chart" sz="quarter" idx="35" hasCustomPrompt="1"/>
          </p:nvPr>
        </p:nvSpPr>
        <p:spPr>
          <a:xfrm>
            <a:off x="9381890" y="1711296"/>
            <a:ext cx="2595065" cy="22917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CHART HERE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BA91AE6-204A-BF4C-8B70-11BD3F742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FA3F480-FA67-2844-910B-8F8B94D6A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3C0C82F-EBCB-1845-9AE0-442714C906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104394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5" name="Text Placeholder 57">
            <a:extLst>
              <a:ext uri="{FF2B5EF4-FFF2-40B4-BE49-F238E27FC236}">
                <a16:creationId xmlns:a16="http://schemas.microsoft.com/office/drawing/2014/main" id="{77AF6F60-273D-034D-9770-DBBC2D3B40D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5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4F34E55-2528-0F47-9D93-3D0A7C381B9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8600" y="41219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68B7E4F-0121-0F47-B328-04659EC7D47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87390" y="41219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12D380E-4278-7745-84E6-86D45BE79C4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9995" y="41219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2294AAB9-98B9-D34E-9669-E3C6FD13AEC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380692" y="4121926"/>
            <a:ext cx="2590800" cy="1386505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55305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Icons Collag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7">
            <a:extLst>
              <a:ext uri="{FF2B5EF4-FFF2-40B4-BE49-F238E27FC236}">
                <a16:creationId xmlns:a16="http://schemas.microsoft.com/office/drawing/2014/main" id="{D533621A-3B50-3E49-95CE-6E76D52402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1"/>
            <a:ext cx="3039908" cy="6858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AA83C25-A7D5-C44E-BC03-EABD420FC3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28602" y="1453572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1C3320EC-C702-784B-966E-56589D00522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276601" y="1488209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4404D43E-76A6-4948-9A3B-149BCDDC8C7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324600" y="1485900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2FB2A4E-1B5D-FF46-A012-D1DF01E2470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28602" y="3693062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B0DC0B18-D14B-A540-91A5-DB1C9ED122B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76601" y="3727699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67EB63-28F4-E040-9A84-8011CD7C8FE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324600" y="3725390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FBCF938-EB1F-E842-88D8-795586C11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6085531-9FD4-A147-87FA-A9EBEBFB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B96B7D0F-251B-FD43-BCB7-CB20958C0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86868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7" name="Text Placeholder 57">
            <a:extLst>
              <a:ext uri="{FF2B5EF4-FFF2-40B4-BE49-F238E27FC236}">
                <a16:creationId xmlns:a16="http://schemas.microsoft.com/office/drawing/2014/main" id="{84B35694-6A50-2E4B-A859-D0BD696C808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8687270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7F4BA20-7EA4-D548-8BDD-288F2CD56C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28602" y="2298081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9F3F735-7447-7F4C-9666-191D8DB32F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276601" y="2332718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09D859B-5629-A343-B124-724E2D22216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24600" y="2330409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tabLst/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79B734D-A981-F249-B5AD-DD37EA9B21F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8602" y="4533506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519CFCA-B445-8D46-AEAE-3AF6051D72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276601" y="4568143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60FF828-F1B0-E946-9A7C-82E0A6FCCE4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324600" y="4565834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5839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3 Rows + Number Icons Cloud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37381A-FB30-D746-B9AF-A57A9F25DEA9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6096000" y="0"/>
            <a:ext cx="6096000" cy="68532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PHOTO HERE</a:t>
            </a: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ACF0EF1D-ADB1-8E48-BEB8-A33EEC595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E6E9ED7-CE8B-DA48-86F3-1D34203D46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F5C11761-C1D0-FD45-AC79-71641D4D56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104394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9" name="Text Placeholder 57">
            <a:extLst>
              <a:ext uri="{FF2B5EF4-FFF2-40B4-BE49-F238E27FC236}">
                <a16:creationId xmlns:a16="http://schemas.microsoft.com/office/drawing/2014/main" id="{DDDEE1BD-C0BD-D34A-98F1-DFA5B7561B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10439965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31BCF95-4828-C34E-A775-48934DDA85D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1997069" y="1570594"/>
            <a:ext cx="3875726" cy="1073547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1C685EA-27B7-5943-AD52-5E9D250433BF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991674" y="3295366"/>
            <a:ext cx="3875726" cy="1073547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DC45F44-6CD8-7B49-A629-42720605F70A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228600" y="1553062"/>
            <a:ext cx="1536700" cy="1100342"/>
          </a:xfrm>
          <a:noFill/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FF462D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BBA7945-0BE1-214C-B256-608506718208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228600" y="3268571"/>
            <a:ext cx="1536700" cy="1100342"/>
          </a:xfrm>
          <a:noFill/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FF462D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DB46209-9729-4840-B4ED-8C84D053EFC7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991674" y="5035153"/>
            <a:ext cx="3875726" cy="1073547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28650" indent="-163513">
              <a:tabLst/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3BFE5-BAFD-CA41-A643-BCE6075A4485}"/>
              </a:ext>
            </a:extLst>
          </p:cNvPr>
          <p:cNvSpPr>
            <a:spLocks noGrp="1"/>
          </p:cNvSpPr>
          <p:nvPr>
            <p:ph sz="quarter" idx="58" hasCustomPrompt="1"/>
          </p:nvPr>
        </p:nvSpPr>
        <p:spPr>
          <a:xfrm>
            <a:off x="228600" y="5008358"/>
            <a:ext cx="1536700" cy="1100342"/>
          </a:xfrm>
          <a:noFill/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FF462D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</p:spTree>
    <p:extLst>
      <p:ext uri="{BB962C8B-B14F-4D97-AF65-F5344CB8AC3E}">
        <p14:creationId xmlns:p14="http://schemas.microsoft.com/office/powerpoint/2010/main" val="15849352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Icons List 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EAA83C25-A7D5-C44E-BC03-EABD420FC337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275642" y="1457036"/>
            <a:ext cx="912044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1C3320EC-C702-784B-966E-56589D00522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327091" y="1457036"/>
            <a:ext cx="91204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4404D43E-76A6-4948-9A3B-149BCDDC8C7A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379614" y="1457036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2FB2A4E-1B5D-FF46-A012-D1DF01E24703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75642" y="3727596"/>
            <a:ext cx="912044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B0DC0B18-D14B-A540-91A5-DB1C9ED122B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27091" y="3727596"/>
            <a:ext cx="91204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D67EB63-28F4-E040-9A84-8011CD7C8FE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79614" y="3727596"/>
            <a:ext cx="910693" cy="8183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PLACE ICON HERE</a:t>
            </a:r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FBCF938-EB1F-E842-88D8-795586C11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6085531-9FD4-A147-87FA-A9EBEBFB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B96B7D0F-251B-FD43-BCB7-CB20958C0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25908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7F4BA20-7EA4-D548-8BDD-288F2CD56C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76599" y="2292309"/>
            <a:ext cx="2594641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9F3F735-7447-7F4C-9666-191D8DB32F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324600" y="2292309"/>
            <a:ext cx="2594641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09D859B-5629-A343-B124-724E2D22216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79614" y="2292309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79B734D-A981-F249-B5AD-DD37EA9B21F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276599" y="4565834"/>
            <a:ext cx="2594641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E519CFCA-B445-8D46-AEAE-3AF6051D729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324600" y="4565834"/>
            <a:ext cx="2594641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F60FF828-F1B0-E946-9A7C-82E0A6FCCE44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379614" y="4565834"/>
            <a:ext cx="2590800" cy="869992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2226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 icons numbers">
    <p:bg>
      <p:bgPr>
        <a:solidFill>
          <a:srgbClr val="F2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1FBCF938-EB1F-E842-88D8-795586C11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56085531-9FD4-A147-87FA-A9EBEBFBE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B96B7D0F-251B-FD43-BCB7-CB20958C0B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281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7" name="Text Placeholder 57">
            <a:extLst>
              <a:ext uri="{FF2B5EF4-FFF2-40B4-BE49-F238E27FC236}">
                <a16:creationId xmlns:a16="http://schemas.microsoft.com/office/drawing/2014/main" id="{84B35694-6A50-2E4B-A859-D0BD696C8081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2819554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37F4BA20-7EA4-D548-8BDD-288F2CD56C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276600" y="1338688"/>
            <a:ext cx="2590800" cy="4681111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49F3F735-7447-7F4C-9666-191D8DB32FD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326520" y="1338688"/>
            <a:ext cx="2590800" cy="4681111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909D859B-5629-A343-B124-724E2D22216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372600" y="1338688"/>
            <a:ext cx="2590800" cy="4681111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8500" indent="-171450">
              <a:defRPr lang="en-US" sz="1200" b="0" i="0" kern="1200" dirty="0">
                <a:solidFill>
                  <a:srgbClr val="3D3C3C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marL="690563" lvl="2" indent="-1635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D3C3C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CEB27A4-334A-A14E-ABCB-FF0FE4C45437}"/>
              </a:ext>
            </a:extLst>
          </p:cNvPr>
          <p:cNvSpPr>
            <a:spLocks noGrp="1"/>
          </p:cNvSpPr>
          <p:nvPr>
            <p:ph sz="quarter" idx="54" hasCustomPrompt="1"/>
          </p:nvPr>
        </p:nvSpPr>
        <p:spPr>
          <a:xfrm>
            <a:off x="3276599" y="306073"/>
            <a:ext cx="2590799" cy="593087"/>
          </a:xfrm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042315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4DC4447-B143-E64A-B37F-4CA9ECB1087D}"/>
              </a:ext>
            </a:extLst>
          </p:cNvPr>
          <p:cNvSpPr>
            <a:spLocks noGrp="1"/>
          </p:cNvSpPr>
          <p:nvPr>
            <p:ph sz="quarter" idx="55" hasCustomPrompt="1"/>
          </p:nvPr>
        </p:nvSpPr>
        <p:spPr>
          <a:xfrm>
            <a:off x="6326520" y="306073"/>
            <a:ext cx="2590799" cy="593087"/>
          </a:xfrm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042315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E40A1C0-99AC-9E4D-A44D-319D057C0A41}"/>
              </a:ext>
            </a:extLst>
          </p:cNvPr>
          <p:cNvSpPr>
            <a:spLocks noGrp="1"/>
          </p:cNvSpPr>
          <p:nvPr>
            <p:ph sz="quarter" idx="56" hasCustomPrompt="1"/>
          </p:nvPr>
        </p:nvSpPr>
        <p:spPr>
          <a:xfrm>
            <a:off x="9369073" y="306073"/>
            <a:ext cx="2590799" cy="593087"/>
          </a:xfrm>
        </p:spPr>
        <p:txBody>
          <a:bodyPr/>
          <a:lstStyle>
            <a:lvl1pPr marL="0" indent="0">
              <a:buNone/>
              <a:defRPr sz="2400">
                <a:ln>
                  <a:noFill/>
                </a:ln>
                <a:solidFill>
                  <a:srgbClr val="042315"/>
                </a:solidFill>
              </a:defRPr>
            </a:lvl1pPr>
          </a:lstStyle>
          <a:p>
            <a:pPr lvl="0"/>
            <a:r>
              <a:rPr lang="en-US"/>
              <a:t>Add icon or text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2C66027-8C58-2E48-AF9C-F509505FA3B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276600" y="1039283"/>
            <a:ext cx="2590800" cy="299406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FF462D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CC59EC9-E651-6C4B-B488-6E5FFEAB7E55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26520" y="1039283"/>
            <a:ext cx="2590800" cy="299406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FF462D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Subheading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E24D388-4045-7548-AF64-526E9A4406E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9373643" y="1039283"/>
            <a:ext cx="2590800" cy="299406"/>
          </a:xfrm>
        </p:spPr>
        <p:txBody>
          <a:bodyPr/>
          <a:lstStyle>
            <a:lvl1pPr marL="0" indent="0">
              <a:buNone/>
              <a:defRPr sz="1400" b="1">
                <a:solidFill>
                  <a:srgbClr val="FF462D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869366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3700A0-29DE-834A-B6C2-E3D4696E5DD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8600" y="1714500"/>
            <a:ext cx="2590798" cy="2624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B033EB2-943A-4B45-BCB7-8F690C8C2F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276603" y="1714500"/>
            <a:ext cx="2590792" cy="2624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8E385F-9F3A-F34C-B402-8E3D0FAF651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324598" y="1714570"/>
            <a:ext cx="2590798" cy="2624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F9DA77-6808-2944-8C0A-444E071E459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372600" y="1714500"/>
            <a:ext cx="2590798" cy="2624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B2B820F6-126F-8149-B82A-8DD59FF745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497479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BDDB77-D01D-2D45-AB6A-133D17B19C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28600" y="4822803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FF1B4342-A191-6046-A5F0-BFF28F19A6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76603" y="4497479"/>
            <a:ext cx="2590792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B1600CC4-0E13-0843-97B2-BA2085875C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6603" y="4822803"/>
            <a:ext cx="2590792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E8E0B01-55EB-4048-BB54-664B94BD7B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24598" y="4497549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BC7BECD0-75FF-3042-BDE3-94019E61C0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24598" y="4822873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8A6F00F2-D50A-574E-A221-C293AC5D87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72600" y="4497479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23" name="Text Placeholder 57">
            <a:extLst>
              <a:ext uri="{FF2B5EF4-FFF2-40B4-BE49-F238E27FC236}">
                <a16:creationId xmlns:a16="http://schemas.microsoft.com/office/drawing/2014/main" id="{E8139806-FAC2-774B-8754-D3B9129FDC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372600" y="4822803"/>
            <a:ext cx="2590798" cy="2825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buNone/>
              <a:defRPr lang="en-US" sz="16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6571758-38E8-8443-8E30-CABA2E0B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0B36663A-F467-DB43-B684-1727EE9E4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7D3CF3FA-A4EE-3A4E-94C5-46B3773C1C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2" name="Text Placeholder 57">
            <a:extLst>
              <a:ext uri="{FF2B5EF4-FFF2-40B4-BE49-F238E27FC236}">
                <a16:creationId xmlns:a16="http://schemas.microsoft.com/office/drawing/2014/main" id="{9BC898E2-BCBF-4446-BABF-861D604C679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19949594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4-8 Per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B3700A0-29DE-834A-B6C2-E3D4696E5DD5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33819" y="1714499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B033EB2-943A-4B45-BCB7-8F690C8C2FA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819400" y="17145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0A8E385F-9F3A-F34C-B402-8E3D0FAF651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575437" y="17145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F9DA77-6808-2944-8C0A-444E071E4599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7627572" y="17145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16" name="Text Placeholder 57">
            <a:extLst>
              <a:ext uri="{FF2B5EF4-FFF2-40B4-BE49-F238E27FC236}">
                <a16:creationId xmlns:a16="http://schemas.microsoft.com/office/drawing/2014/main" id="{B2B820F6-126F-8149-B82A-8DD59FF745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33820" y="3395323"/>
            <a:ext cx="1512000" cy="27717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17" name="Text Placeholder 57">
            <a:extLst>
              <a:ext uri="{FF2B5EF4-FFF2-40B4-BE49-F238E27FC236}">
                <a16:creationId xmlns:a16="http://schemas.microsoft.com/office/drawing/2014/main" id="{6ABDDB77-D01D-2D45-AB6A-133D17B19CC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33820" y="3734391"/>
            <a:ext cx="1512000" cy="2323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18" name="Text Placeholder 57">
            <a:extLst>
              <a:ext uri="{FF2B5EF4-FFF2-40B4-BE49-F238E27FC236}">
                <a16:creationId xmlns:a16="http://schemas.microsoft.com/office/drawing/2014/main" id="{FF1B4342-A191-6046-A5F0-BFF28F19A6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819413" y="33953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19" name="Text Placeholder 57">
            <a:extLst>
              <a:ext uri="{FF2B5EF4-FFF2-40B4-BE49-F238E27FC236}">
                <a16:creationId xmlns:a16="http://schemas.microsoft.com/office/drawing/2014/main" id="{B1600CC4-0E13-0843-97B2-BA2085875C3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819413" y="36896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20" name="Text Placeholder 57">
            <a:extLst>
              <a:ext uri="{FF2B5EF4-FFF2-40B4-BE49-F238E27FC236}">
                <a16:creationId xmlns:a16="http://schemas.microsoft.com/office/drawing/2014/main" id="{5E8E0B01-55EB-4048-BB54-664B94BD7B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575438" y="33953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21" name="Text Placeholder 57">
            <a:extLst>
              <a:ext uri="{FF2B5EF4-FFF2-40B4-BE49-F238E27FC236}">
                <a16:creationId xmlns:a16="http://schemas.microsoft.com/office/drawing/2014/main" id="{BC7BECD0-75FF-3042-BDE3-94019E61C03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575438" y="36896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22" name="Text Placeholder 57">
            <a:extLst>
              <a:ext uri="{FF2B5EF4-FFF2-40B4-BE49-F238E27FC236}">
                <a16:creationId xmlns:a16="http://schemas.microsoft.com/office/drawing/2014/main" id="{8A6F00F2-D50A-574E-A221-C293AC5D87F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27560" y="33953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23" name="Text Placeholder 57">
            <a:extLst>
              <a:ext uri="{FF2B5EF4-FFF2-40B4-BE49-F238E27FC236}">
                <a16:creationId xmlns:a16="http://schemas.microsoft.com/office/drawing/2014/main" id="{E8139806-FAC2-774B-8754-D3B9129FDC3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627560" y="36896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6A8C7DF1-F337-EC49-B05B-13C6FB2E93A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368761" y="17145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49" name="Text Placeholder 57">
            <a:extLst>
              <a:ext uri="{FF2B5EF4-FFF2-40B4-BE49-F238E27FC236}">
                <a16:creationId xmlns:a16="http://schemas.microsoft.com/office/drawing/2014/main" id="{72914EC1-F551-494C-AB2B-F015EEF053C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368775" y="33953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50" name="Text Placeholder 57">
            <a:extLst>
              <a:ext uri="{FF2B5EF4-FFF2-40B4-BE49-F238E27FC236}">
                <a16:creationId xmlns:a16="http://schemas.microsoft.com/office/drawing/2014/main" id="{CCFFABBE-6F7E-E64A-9FA8-9B23B70A1D7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368775" y="36896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EC564B29-DBC8-B145-A90E-D7D31E17F1A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2819400" y="42672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5CBBEB45-0860-9C48-AAFB-DA5D97E359DB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72000" y="42672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53" name="Picture Placeholder 5">
            <a:extLst>
              <a:ext uri="{FF2B5EF4-FFF2-40B4-BE49-F238E27FC236}">
                <a16:creationId xmlns:a16="http://schemas.microsoft.com/office/drawing/2014/main" id="{5E3A23D0-9830-8048-8B42-F3CA60156086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619999" y="4267200"/>
            <a:ext cx="1512000" cy="152888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TWK Everett" panose="020B0204000000000000" pitchFamily="34" charset="77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PHOTO HERE</a:t>
            </a:r>
          </a:p>
        </p:txBody>
      </p:sp>
      <p:sp>
        <p:nvSpPr>
          <p:cNvPr id="54" name="Text Placeholder 57">
            <a:extLst>
              <a:ext uri="{FF2B5EF4-FFF2-40B4-BE49-F238E27FC236}">
                <a16:creationId xmlns:a16="http://schemas.microsoft.com/office/drawing/2014/main" id="{76ACB4EF-278F-E541-939B-B6B3CC5C4B5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815987" y="59480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55" name="Text Placeholder 57">
            <a:extLst>
              <a:ext uri="{FF2B5EF4-FFF2-40B4-BE49-F238E27FC236}">
                <a16:creationId xmlns:a16="http://schemas.microsoft.com/office/drawing/2014/main" id="{CE0EAFE2-1B77-834B-80F8-5BFA0E7621AD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815987" y="62423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56" name="Text Placeholder 57">
            <a:extLst>
              <a:ext uri="{FF2B5EF4-FFF2-40B4-BE49-F238E27FC236}">
                <a16:creationId xmlns:a16="http://schemas.microsoft.com/office/drawing/2014/main" id="{CF17D70D-4BB0-4347-B562-FFF0B31BD3E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572000" y="59480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57" name="Text Placeholder 57">
            <a:extLst>
              <a:ext uri="{FF2B5EF4-FFF2-40B4-BE49-F238E27FC236}">
                <a16:creationId xmlns:a16="http://schemas.microsoft.com/office/drawing/2014/main" id="{1D4F9C0D-1795-924F-8193-D71FF118474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000" y="62423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71A7BF9A-B896-0448-889A-ADCA45DC590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620013" y="5948023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Name Last</a:t>
            </a:r>
          </a:p>
        </p:txBody>
      </p:sp>
      <p:sp>
        <p:nvSpPr>
          <p:cNvPr id="59" name="Text Placeholder 57">
            <a:extLst>
              <a:ext uri="{FF2B5EF4-FFF2-40B4-BE49-F238E27FC236}">
                <a16:creationId xmlns:a16="http://schemas.microsoft.com/office/drawing/2014/main" id="{C61426B2-4DDC-E948-AB1D-24296D6D19E0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20013" y="6242302"/>
            <a:ext cx="1512000" cy="31312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Job title</a:t>
            </a:r>
          </a:p>
        </p:txBody>
      </p:sp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FF444141-5F5D-0A4B-B3B1-D5798756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FA9BC06C-D2E7-6D48-8415-2205C0DC8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6779BA8-C97F-874A-8BBE-7ACBBB2682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8" name="Text Placeholder 57">
            <a:extLst>
              <a:ext uri="{FF2B5EF4-FFF2-40B4-BE49-F238E27FC236}">
                <a16:creationId xmlns:a16="http://schemas.microsoft.com/office/drawing/2014/main" id="{9B4AF5FC-3E30-3C49-AFCF-90344C8AAF7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65958355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F542D8-F4D5-2F4C-AA85-3E9B98B22018}"/>
              </a:ext>
            </a:extLst>
          </p:cNvPr>
          <p:cNvSpPr/>
          <p:nvPr/>
        </p:nvSpPr>
        <p:spPr>
          <a:xfrm>
            <a:off x="0" y="2373330"/>
            <a:ext cx="12192000" cy="45067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7FFDD16-D6AF-F546-AFFB-F1DFB952EE6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8600" y="1580455"/>
            <a:ext cx="5638800" cy="4796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9A1B2B-D46E-AA4D-9668-3E8D9A2A0138}"/>
              </a:ext>
            </a:extLst>
          </p:cNvPr>
          <p:cNvCxnSpPr>
            <a:cxnSpLocks/>
          </p:cNvCxnSpPr>
          <p:nvPr/>
        </p:nvCxnSpPr>
        <p:spPr>
          <a:xfrm>
            <a:off x="371475" y="4238090"/>
            <a:ext cx="11423256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5C3063-15BD-654C-9219-D8942C102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6" y="6343600"/>
            <a:ext cx="730346" cy="232382"/>
          </a:xfrm>
          <a:prstGeom prst="rect">
            <a:avLst/>
          </a:prstGeom>
        </p:spPr>
      </p:pic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8A4D290C-BEF9-874F-8BBF-1DDB874CC3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34306" y="4562153"/>
            <a:ext cx="1285694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9E3CBA1F-D75D-DD44-9FC9-83187D25CF3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7990" y="4567814"/>
            <a:ext cx="1214111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5DB25DF3-BBB5-1641-9E31-8ABDBD451F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72475" y="2944525"/>
            <a:ext cx="1299289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9FC6793A-E990-1242-BCCE-2EF1D5D853D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2599" y="2944525"/>
            <a:ext cx="1303205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9CCE9A66-E750-8148-9DDB-9D91DE72E2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990" y="3299800"/>
            <a:ext cx="1214111" cy="513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2018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C3FE4973-4952-3349-805B-3FA1455D48B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4306" y="3299800"/>
            <a:ext cx="1285694" cy="513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EC41A7F-860C-CC4C-B213-895AA10E45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2475" y="4562154"/>
            <a:ext cx="1299525" cy="4516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2019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EAC04860-BBA9-2A4B-AC04-7428C5D389A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72600" y="4562153"/>
            <a:ext cx="1295400" cy="4516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A1245DC1-45B0-8541-930E-EFEA19590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DCF0456-889B-074D-AE66-E88CFF94C6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94477"/>
            <a:ext cx="10439400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chemeClr val="accent1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4" name="Text Placeholder 57">
            <a:extLst>
              <a:ext uri="{FF2B5EF4-FFF2-40B4-BE49-F238E27FC236}">
                <a16:creationId xmlns:a16="http://schemas.microsoft.com/office/drawing/2014/main" id="{0544D3FE-C889-BD43-88F4-BC1179588CF5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24003440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F542D8-F4D5-2F4C-AA85-3E9B98B22018}"/>
              </a:ext>
            </a:extLst>
          </p:cNvPr>
          <p:cNvSpPr/>
          <p:nvPr/>
        </p:nvSpPr>
        <p:spPr>
          <a:xfrm>
            <a:off x="0" y="2373330"/>
            <a:ext cx="12192000" cy="4506786"/>
          </a:xfrm>
          <a:prstGeom prst="rect">
            <a:avLst/>
          </a:prstGeom>
          <a:solidFill>
            <a:srgbClr val="DDED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9A1B2B-D46E-AA4D-9668-3E8D9A2A0138}"/>
              </a:ext>
            </a:extLst>
          </p:cNvPr>
          <p:cNvCxnSpPr>
            <a:cxnSpLocks/>
          </p:cNvCxnSpPr>
          <p:nvPr/>
        </p:nvCxnSpPr>
        <p:spPr>
          <a:xfrm>
            <a:off x="371475" y="4238090"/>
            <a:ext cx="11423256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4F25738-2311-D740-B2C6-BE1CD071D2E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34306" y="4562153"/>
            <a:ext cx="1285694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1554AD8-46DA-5949-B9F4-86A6FE74E8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77990" y="4567814"/>
            <a:ext cx="1214111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6EA88FE-AAA6-7A4A-AD45-A304903C515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276600" y="2944525"/>
            <a:ext cx="1295164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04893F28-3E47-1B42-A0F2-3648AC2894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72600" y="2944525"/>
            <a:ext cx="1285694" cy="75374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6468B048-C31D-8A43-A3B0-2F05CB6A5B2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7990" y="3299800"/>
            <a:ext cx="1214111" cy="513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2018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9BD5E972-A66C-A44A-8BAE-6B3DB96BA0D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34306" y="3299800"/>
            <a:ext cx="1285694" cy="513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2020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C9A96D1D-4DDD-8A4B-BFAA-3FF018F03F7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6600" y="4562154"/>
            <a:ext cx="1295164" cy="4516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2019</a:t>
            </a: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EA54360F-73BE-6146-B6A8-15F19C594CE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72600" y="4562153"/>
            <a:ext cx="1295400" cy="4516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2021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6476946-9985-9A4D-B5AF-7FB5D60D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85731E03-0FB6-594C-B3AD-74A73B9749D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8600" y="1580455"/>
            <a:ext cx="5638800" cy="47962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 consequent </a:t>
            </a:r>
            <a:r>
              <a:rPr lang="en-US" err="1"/>
              <a:t>interdum</a:t>
            </a:r>
            <a:r>
              <a:rPr lang="en-US"/>
              <a:t> </a:t>
            </a:r>
            <a:r>
              <a:rPr lang="en-US" err="1"/>
              <a:t>varius</a:t>
            </a:r>
            <a:r>
              <a:rPr lang="en-US"/>
              <a:t> sit </a:t>
            </a:r>
            <a:r>
              <a:rPr lang="en-US" err="1"/>
              <a:t>amet</a:t>
            </a:r>
            <a:r>
              <a:rPr lang="en-US"/>
              <a:t>. 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B6FA4843-5EA9-2646-9CAC-172DC0B16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4B8027C-5EF9-7C4A-9B0D-1B079AE62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104394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27" name="Text Placeholder 57">
            <a:extLst>
              <a:ext uri="{FF2B5EF4-FFF2-40B4-BE49-F238E27FC236}">
                <a16:creationId xmlns:a16="http://schemas.microsoft.com/office/drawing/2014/main" id="{1BF9AC26-FC9D-8545-A80A-3449AE4BDBD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1043996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</p:spTree>
    <p:extLst>
      <p:ext uri="{BB962C8B-B14F-4D97-AF65-F5344CB8AC3E}">
        <p14:creationId xmlns:p14="http://schemas.microsoft.com/office/powerpoint/2010/main" val="32331500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 3 Data Series (Right)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BC938A9-452C-1549-BE20-0A5AA1D7F600}"/>
              </a:ext>
            </a:extLst>
          </p:cNvPr>
          <p:cNvSpPr/>
          <p:nvPr/>
        </p:nvSpPr>
        <p:spPr>
          <a:xfrm>
            <a:off x="6096000" y="0"/>
            <a:ext cx="6096001" cy="6858000"/>
          </a:xfrm>
          <a:prstGeom prst="rect">
            <a:avLst/>
          </a:prstGeom>
          <a:solidFill>
            <a:srgbClr val="F2F1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b="0" i="0">
              <a:latin typeface="TWK Everett" panose="020B0204000000000000" pitchFamily="34" charset="77"/>
            </a:endParaRPr>
          </a:p>
        </p:txBody>
      </p:sp>
      <p:sp>
        <p:nvSpPr>
          <p:cNvPr id="17" name="Chart Placeholder 16">
            <a:extLst>
              <a:ext uri="{FF2B5EF4-FFF2-40B4-BE49-F238E27FC236}">
                <a16:creationId xmlns:a16="http://schemas.microsoft.com/office/drawing/2014/main" id="{968EB040-BF86-1A41-8C69-5DED5E27CDE2}"/>
              </a:ext>
            </a:extLst>
          </p:cNvPr>
          <p:cNvSpPr>
            <a:spLocks noGrp="1"/>
          </p:cNvSpPr>
          <p:nvPr>
            <p:ph type="chart" sz="quarter" idx="29" hasCustomPrompt="1"/>
          </p:nvPr>
        </p:nvSpPr>
        <p:spPr>
          <a:xfrm>
            <a:off x="9381035" y="343425"/>
            <a:ext cx="2590800" cy="1627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8" name="Chart Placeholder 16">
            <a:extLst>
              <a:ext uri="{FF2B5EF4-FFF2-40B4-BE49-F238E27FC236}">
                <a16:creationId xmlns:a16="http://schemas.microsoft.com/office/drawing/2014/main" id="{43FB1247-FEB8-FD44-8B83-7FE927AF1171}"/>
              </a:ext>
            </a:extLst>
          </p:cNvPr>
          <p:cNvSpPr>
            <a:spLocks noGrp="1"/>
          </p:cNvSpPr>
          <p:nvPr>
            <p:ph type="chart" sz="quarter" idx="30" hasCustomPrompt="1"/>
          </p:nvPr>
        </p:nvSpPr>
        <p:spPr>
          <a:xfrm>
            <a:off x="9372600" y="2490724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19" name="Chart Placeholder 16">
            <a:extLst>
              <a:ext uri="{FF2B5EF4-FFF2-40B4-BE49-F238E27FC236}">
                <a16:creationId xmlns:a16="http://schemas.microsoft.com/office/drawing/2014/main" id="{4AE38E9C-5D6C-C948-B3A6-E27F18CF72CF}"/>
              </a:ext>
            </a:extLst>
          </p:cNvPr>
          <p:cNvSpPr>
            <a:spLocks noGrp="1"/>
          </p:cNvSpPr>
          <p:nvPr>
            <p:ph type="chart" sz="quarter" idx="31" hasCustomPrompt="1"/>
          </p:nvPr>
        </p:nvSpPr>
        <p:spPr>
          <a:xfrm>
            <a:off x="9372601" y="4638023"/>
            <a:ext cx="2590800" cy="16483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b="0" i="0">
                <a:latin typeface="TWK Everett" panose="020B0204000000000000" pitchFamily="34" charset="77"/>
              </a:defRPr>
            </a:lvl1pPr>
          </a:lstStyle>
          <a:p>
            <a:r>
              <a:rPr lang="en-US"/>
              <a:t>PIE CHART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1E43EDBF-C7F2-D34C-9A7D-2CB4701F2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10928" y="2490724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6074238C-8160-2049-9CB5-36B4F32B666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610928" y="4638023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A20546B-74D7-664A-AEC5-81567BA99A6D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610928" y="343425"/>
            <a:ext cx="1924521" cy="8796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6200" b="0" i="0">
                <a:ln w="12700">
                  <a:solidFill>
                    <a:srgbClr val="042315"/>
                  </a:solidFill>
                </a:ln>
                <a:noFill/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43%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7F5C8C4-19DE-3741-811C-580DA268552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10928" y="1256199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EFF18462-2306-9A4F-AA43-F1AF90986D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610928" y="3424046"/>
            <a:ext cx="1924521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6ABDC22-19AC-AE45-9A2A-DF2146AE0CC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610928" y="5571345"/>
            <a:ext cx="1924520" cy="7149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00" b="0" i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text—</a:t>
            </a:r>
            <a:r>
              <a:rPr lang="en-US" err="1"/>
              <a:t>sepien</a:t>
            </a:r>
            <a:r>
              <a:rPr lang="en-US"/>
              <a:t> et ligula </a:t>
            </a:r>
            <a:r>
              <a:rPr lang="en-US" err="1"/>
              <a:t>ullamcorper</a:t>
            </a:r>
            <a:r>
              <a:rPr lang="en-US"/>
              <a:t> </a:t>
            </a:r>
            <a:r>
              <a:rPr lang="en-US" err="1"/>
              <a:t>malesuada</a:t>
            </a:r>
            <a:r>
              <a:rPr lang="en-US"/>
              <a:t> </a:t>
            </a:r>
            <a:r>
              <a:rPr lang="en-US" err="1"/>
              <a:t>proin</a:t>
            </a:r>
            <a:r>
              <a:rPr lang="en-US"/>
              <a:t> libero </a:t>
            </a:r>
            <a:r>
              <a:rPr lang="en-US" err="1"/>
              <a:t>nunc</a:t>
            </a:r>
            <a:r>
              <a:rPr lang="en-US"/>
              <a:t>.</a:t>
            </a: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B105C35A-1449-FE49-B5BE-4BC1AB5D7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8" y="6343599"/>
            <a:ext cx="730344" cy="232383"/>
          </a:xfrm>
          <a:prstGeom prst="rect">
            <a:avLst/>
          </a:prstGeom>
        </p:spPr>
      </p:pic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62E7A7F0-3DA6-7544-8D17-6D264BC7A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7C6E41A1-9410-294A-9B62-24ED3286BA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1325706"/>
            <a:ext cx="4343400" cy="11472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32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pPr lvl="0"/>
            <a:r>
              <a:rPr lang="en-US"/>
              <a:t>Add body text here– as a caption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98A5121F-BAA4-6F4A-84C2-849E6A9D7D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599" y="294477"/>
            <a:ext cx="5638801" cy="28107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0" i="0">
                <a:solidFill>
                  <a:srgbClr val="FF462D"/>
                </a:solidFill>
                <a:latin typeface="TWK Everett" panose="020B0204000000000000" pitchFamily="34" charset="77"/>
              </a:defRPr>
            </a:lvl1pPr>
          </a:lstStyle>
          <a:p>
            <a:r>
              <a:rPr lang="en-US"/>
              <a:t>Add heading here</a:t>
            </a:r>
          </a:p>
        </p:txBody>
      </p:sp>
      <p:sp>
        <p:nvSpPr>
          <p:cNvPr id="31" name="Text Placeholder 57">
            <a:extLst>
              <a:ext uri="{FF2B5EF4-FFF2-40B4-BE49-F238E27FC236}">
                <a16:creationId xmlns:a16="http://schemas.microsoft.com/office/drawing/2014/main" id="{47EF89B8-95D8-6540-9368-4EFED80D527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228600" y="714025"/>
            <a:ext cx="5639106" cy="3108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 lang="en-US" sz="1400" b="0" i="0" dirty="0" smtClean="0">
                <a:solidFill>
                  <a:srgbClr val="3D3C3C"/>
                </a:solidFill>
                <a:latin typeface="TWK Everett" panose="020B0204000000000000" pitchFamily="34" charset="77"/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Add subheading here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6B5337DD-68B3-1441-805E-A5E5D14B595E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28600" y="3277126"/>
            <a:ext cx="4343164" cy="2742673"/>
          </a:xfrm>
        </p:spPr>
        <p:txBody>
          <a:bodyPr/>
          <a:lstStyle>
            <a:lvl1pPr>
              <a:defRPr sz="1200">
                <a:solidFill>
                  <a:srgbClr val="3D3C3C"/>
                </a:solidFill>
              </a:defRPr>
            </a:lvl1pPr>
            <a:lvl2pPr>
              <a:defRPr sz="1200">
                <a:solidFill>
                  <a:srgbClr val="3D3C3C"/>
                </a:solidFill>
              </a:defRPr>
            </a:lvl2pPr>
            <a:lvl3pPr marL="690563" indent="-163513">
              <a:buFont typeface="Courier New" panose="02070309020205020404" pitchFamily="49" charset="0"/>
              <a:buChar char="o"/>
              <a:tabLst/>
              <a:defRPr sz="1200">
                <a:solidFill>
                  <a:srgbClr val="3D3C3C"/>
                </a:solidFill>
              </a:defRPr>
            </a:lvl3pPr>
            <a:lvl4pPr>
              <a:defRPr sz="1200">
                <a:solidFill>
                  <a:srgbClr val="3D3C3C"/>
                </a:solidFill>
              </a:defRPr>
            </a:lvl4pPr>
            <a:lvl5pPr>
              <a:defRPr sz="1200">
                <a:solidFill>
                  <a:srgbClr val="3D3C3C"/>
                </a:solidFill>
              </a:defRPr>
            </a:lvl5pPr>
          </a:lstStyle>
          <a:p>
            <a:pPr lvl="0"/>
            <a:r>
              <a:rPr lang="en-US"/>
              <a:t>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191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slideLayout" Target="../slideLayouts/slideLayout156.xml"/><Relationship Id="rId39" Type="http://schemas.openxmlformats.org/officeDocument/2006/relationships/slideLayout" Target="../slideLayouts/slideLayout169.xml"/><Relationship Id="rId21" Type="http://schemas.openxmlformats.org/officeDocument/2006/relationships/slideLayout" Target="../slideLayouts/slideLayout151.xml"/><Relationship Id="rId34" Type="http://schemas.openxmlformats.org/officeDocument/2006/relationships/slideLayout" Target="../slideLayouts/slideLayout164.xml"/><Relationship Id="rId42" Type="http://schemas.openxmlformats.org/officeDocument/2006/relationships/slideLayout" Target="../slideLayouts/slideLayout172.xml"/><Relationship Id="rId47" Type="http://schemas.openxmlformats.org/officeDocument/2006/relationships/slideLayout" Target="../slideLayouts/slideLayout177.xml"/><Relationship Id="rId50" Type="http://schemas.openxmlformats.org/officeDocument/2006/relationships/slideLayout" Target="../slideLayouts/slideLayout180.xml"/><Relationship Id="rId55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9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slideLayout" Target="../slideLayouts/slideLayout162.xml"/><Relationship Id="rId37" Type="http://schemas.openxmlformats.org/officeDocument/2006/relationships/slideLayout" Target="../slideLayouts/slideLayout167.xml"/><Relationship Id="rId40" Type="http://schemas.openxmlformats.org/officeDocument/2006/relationships/slideLayout" Target="../slideLayouts/slideLayout170.xml"/><Relationship Id="rId45" Type="http://schemas.openxmlformats.org/officeDocument/2006/relationships/slideLayout" Target="../slideLayouts/slideLayout175.xml"/><Relationship Id="rId53" Type="http://schemas.openxmlformats.org/officeDocument/2006/relationships/slideLayout" Target="../slideLayouts/slideLayout183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slideLayout" Target="../slideLayouts/slideLayout165.xml"/><Relationship Id="rId43" Type="http://schemas.openxmlformats.org/officeDocument/2006/relationships/slideLayout" Target="../slideLayouts/slideLayout173.xml"/><Relationship Id="rId48" Type="http://schemas.openxmlformats.org/officeDocument/2006/relationships/slideLayout" Target="../slideLayouts/slideLayout178.xml"/><Relationship Id="rId56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38.xml"/><Relationship Id="rId51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slideLayout" Target="../slideLayouts/slideLayout163.xml"/><Relationship Id="rId38" Type="http://schemas.openxmlformats.org/officeDocument/2006/relationships/slideLayout" Target="../slideLayouts/slideLayout168.xml"/><Relationship Id="rId46" Type="http://schemas.openxmlformats.org/officeDocument/2006/relationships/slideLayout" Target="../slideLayouts/slideLayout176.xml"/><Relationship Id="rId59" Type="http://schemas.openxmlformats.org/officeDocument/2006/relationships/image" Target="../media/image13.png"/><Relationship Id="rId20" Type="http://schemas.openxmlformats.org/officeDocument/2006/relationships/slideLayout" Target="../slideLayouts/slideLayout150.xml"/><Relationship Id="rId41" Type="http://schemas.openxmlformats.org/officeDocument/2006/relationships/slideLayout" Target="../slideLayouts/slideLayout171.xml"/><Relationship Id="rId54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slideLayout" Target="../slideLayouts/slideLayout166.xml"/><Relationship Id="rId49" Type="http://schemas.openxmlformats.org/officeDocument/2006/relationships/slideLayout" Target="../slideLayouts/slideLayout179.xml"/><Relationship Id="rId57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40.xml"/><Relationship Id="rId31" Type="http://schemas.openxmlformats.org/officeDocument/2006/relationships/slideLayout" Target="../slideLayouts/slideLayout161.xml"/><Relationship Id="rId44" Type="http://schemas.openxmlformats.org/officeDocument/2006/relationships/slideLayout" Target="../slideLayouts/slideLayout174.xml"/><Relationship Id="rId52" Type="http://schemas.openxmlformats.org/officeDocument/2006/relationships/slideLayout" Target="../slideLayouts/slideLayout18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546512-28CF-D240-B81F-9ACB8CB1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32740"/>
            <a:ext cx="11734800" cy="51451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130B2-56B0-7F46-8400-1E3680E9A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694180"/>
            <a:ext cx="1150620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  <a:p>
            <a:pPr marL="693738" lvl="2" indent="-2365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bg2"/>
              </a:buClr>
              <a:buSzPct val="90000"/>
              <a:buFont typeface="Courier New" panose="02070309020205020404" pitchFamily="49" charset="0"/>
              <a:buChar char="o"/>
              <a:tabLst/>
            </a:pPr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0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C29C-C4AF-DD48-AE8A-5B7CB4F10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14480" y="6317405"/>
            <a:ext cx="257355" cy="215947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lvl1pPr algn="r">
              <a:defRPr sz="700" b="0" i="0">
                <a:solidFill>
                  <a:schemeClr val="tx2"/>
                </a:solidFill>
                <a:latin typeface="TWK Everett" panose="020B0204000000000000" pitchFamily="34" charset="77"/>
              </a:defRPr>
            </a:lvl1pPr>
          </a:lstStyle>
          <a:p>
            <a:fld id="{1CF80954-CB0E-0144-BF06-96CAE2DCD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52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  <p:sldLayoutId id="2147484415" r:id="rId12"/>
    <p:sldLayoutId id="2147484416" r:id="rId13"/>
    <p:sldLayoutId id="2147484417" r:id="rId14"/>
    <p:sldLayoutId id="2147484418" r:id="rId15"/>
    <p:sldLayoutId id="2147484419" r:id="rId16"/>
    <p:sldLayoutId id="2147484420" r:id="rId17"/>
    <p:sldLayoutId id="2147484421" r:id="rId18"/>
    <p:sldLayoutId id="2147484422" r:id="rId19"/>
    <p:sldLayoutId id="2147484423" r:id="rId20"/>
    <p:sldLayoutId id="2147484424" r:id="rId21"/>
    <p:sldLayoutId id="2147484425" r:id="rId22"/>
    <p:sldLayoutId id="2147484426" r:id="rId23"/>
    <p:sldLayoutId id="2147484427" r:id="rId24"/>
    <p:sldLayoutId id="2147484428" r:id="rId25"/>
    <p:sldLayoutId id="2147484429" r:id="rId26"/>
    <p:sldLayoutId id="2147484430" r:id="rId27"/>
    <p:sldLayoutId id="2147484431" r:id="rId28"/>
    <p:sldLayoutId id="2147484432" r:id="rId29"/>
    <p:sldLayoutId id="2147484433" r:id="rId30"/>
    <p:sldLayoutId id="2147484434" r:id="rId31"/>
    <p:sldLayoutId id="2147484435" r:id="rId32"/>
    <p:sldLayoutId id="2147484436" r:id="rId33"/>
    <p:sldLayoutId id="2147484437" r:id="rId34"/>
    <p:sldLayoutId id="2147484438" r:id="rId35"/>
    <p:sldLayoutId id="2147484439" r:id="rId36"/>
    <p:sldLayoutId id="2147484440" r:id="rId37"/>
    <p:sldLayoutId id="2147484441" r:id="rId38"/>
    <p:sldLayoutId id="2147484442" r:id="rId39"/>
    <p:sldLayoutId id="2147484443" r:id="rId40"/>
    <p:sldLayoutId id="2147484444" r:id="rId41"/>
    <p:sldLayoutId id="2147484445" r:id="rId42"/>
    <p:sldLayoutId id="2147484446" r:id="rId43"/>
    <p:sldLayoutId id="2147484447" r:id="rId44"/>
    <p:sldLayoutId id="2147484448" r:id="rId45"/>
    <p:sldLayoutId id="2147484449" r:id="rId46"/>
    <p:sldLayoutId id="2147484450" r:id="rId47"/>
    <p:sldLayoutId id="2147484451" r:id="rId48"/>
    <p:sldLayoutId id="2147484452" r:id="rId49"/>
    <p:sldLayoutId id="2147484453" r:id="rId50"/>
    <p:sldLayoutId id="2147484454" r:id="rId51"/>
    <p:sldLayoutId id="2147484455" r:id="rId52"/>
    <p:sldLayoutId id="2147484456" r:id="rId53"/>
    <p:sldLayoutId id="2147484457" r:id="rId54"/>
    <p:sldLayoutId id="2147484458" r:id="rId55"/>
    <p:sldLayoutId id="2147484459" r:id="rId56"/>
    <p:sldLayoutId id="2147484460" r:id="rId57"/>
    <p:sldLayoutId id="2147484461" r:id="rId58"/>
    <p:sldLayoutId id="2147484462" r:id="rId59"/>
    <p:sldLayoutId id="2147484463" r:id="rId60"/>
    <p:sldLayoutId id="2147484464" r:id="rId61"/>
    <p:sldLayoutId id="2147484465" r:id="rId62"/>
    <p:sldLayoutId id="2147484466" r:id="rId63"/>
    <p:sldLayoutId id="2147484467" r:id="rId64"/>
    <p:sldLayoutId id="2147484468" r:id="rId65"/>
    <p:sldLayoutId id="2147484469" r:id="rId66"/>
    <p:sldLayoutId id="2147484470" r:id="rId67"/>
    <p:sldLayoutId id="2147484471" r:id="rId68"/>
    <p:sldLayoutId id="2147484472" r:id="rId69"/>
    <p:sldLayoutId id="2147484473" r:id="rId70"/>
    <p:sldLayoutId id="2147484474" r:id="rId71"/>
    <p:sldLayoutId id="2147484475" r:id="rId72"/>
    <p:sldLayoutId id="2147484476" r:id="rId73"/>
    <p:sldLayoutId id="2147484477" r:id="rId74"/>
    <p:sldLayoutId id="2147484478" r:id="rId75"/>
    <p:sldLayoutId id="2147484479" r:id="rId76"/>
    <p:sldLayoutId id="2147484480" r:id="rId77"/>
    <p:sldLayoutId id="2147484481" r:id="rId78"/>
    <p:sldLayoutId id="2147484482" r:id="rId79"/>
    <p:sldLayoutId id="2147484483" r:id="rId80"/>
    <p:sldLayoutId id="2147484484" r:id="rId81"/>
    <p:sldLayoutId id="2147484485" r:id="rId82"/>
    <p:sldLayoutId id="2147484486" r:id="rId83"/>
    <p:sldLayoutId id="2147484487" r:id="rId84"/>
    <p:sldLayoutId id="2147484488" r:id="rId85"/>
    <p:sldLayoutId id="2147484489" r:id="rId86"/>
    <p:sldLayoutId id="2147484490" r:id="rId87"/>
    <p:sldLayoutId id="2147484491" r:id="rId88"/>
    <p:sldLayoutId id="2147484492" r:id="rId89"/>
    <p:sldLayoutId id="2147484493" r:id="rId90"/>
    <p:sldLayoutId id="2147484494" r:id="rId91"/>
    <p:sldLayoutId id="2147484495" r:id="rId92"/>
    <p:sldLayoutId id="2147484496" r:id="rId93"/>
    <p:sldLayoutId id="2147484497" r:id="rId94"/>
    <p:sldLayoutId id="2147484498" r:id="rId95"/>
    <p:sldLayoutId id="2147484499" r:id="rId96"/>
    <p:sldLayoutId id="2147484500" r:id="rId97"/>
    <p:sldLayoutId id="2147484501" r:id="rId98"/>
    <p:sldLayoutId id="2147484502" r:id="rId99"/>
    <p:sldLayoutId id="2147484503" r:id="rId100"/>
    <p:sldLayoutId id="2147484504" r:id="rId101"/>
    <p:sldLayoutId id="2147484505" r:id="rId102"/>
    <p:sldLayoutId id="2147484506" r:id="rId103"/>
    <p:sldLayoutId id="2147484507" r:id="rId104"/>
    <p:sldLayoutId id="2147484508" r:id="rId105"/>
    <p:sldLayoutId id="2147484509" r:id="rId106"/>
    <p:sldLayoutId id="2147484510" r:id="rId107"/>
    <p:sldLayoutId id="2147484511" r:id="rId108"/>
    <p:sldLayoutId id="2147484512" r:id="rId109"/>
    <p:sldLayoutId id="2147484513" r:id="rId110"/>
    <p:sldLayoutId id="2147484514" r:id="rId111"/>
    <p:sldLayoutId id="2147484515" r:id="rId112"/>
    <p:sldLayoutId id="2147484516" r:id="rId113"/>
    <p:sldLayoutId id="2147484517" r:id="rId114"/>
    <p:sldLayoutId id="2147484518" r:id="rId115"/>
    <p:sldLayoutId id="2147484519" r:id="rId116"/>
    <p:sldLayoutId id="2147484520" r:id="rId117"/>
    <p:sldLayoutId id="2147484521" r:id="rId118"/>
    <p:sldLayoutId id="2147484522" r:id="rId119"/>
    <p:sldLayoutId id="2147484523" r:id="rId120"/>
    <p:sldLayoutId id="2147484524" r:id="rId121"/>
    <p:sldLayoutId id="2147484525" r:id="rId122"/>
    <p:sldLayoutId id="2147484527" r:id="rId123"/>
    <p:sldLayoutId id="2147484528" r:id="rId124"/>
    <p:sldLayoutId id="2147484529" r:id="rId125"/>
    <p:sldLayoutId id="2147484402" r:id="rId126"/>
    <p:sldLayoutId id="2147484592" r:id="rId127"/>
    <p:sldLayoutId id="2147484593" r:id="rId128"/>
    <p:sldLayoutId id="2147484595" r:id="rId129"/>
    <p:sldLayoutId id="2147484596" r:id="rId1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System Font Regular"/>
        <a:buChar char="–"/>
        <a:defRPr sz="14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1pPr>
      <a:lvl2pPr marL="514350" indent="-225425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2pPr>
      <a:lvl3pPr marL="457200" indent="0" algn="l" defTabSz="914400" rtl="0" eaLnBrk="1" latinLnBrk="0" hangingPunct="1">
        <a:lnSpc>
          <a:spcPct val="100000"/>
        </a:lnSpc>
        <a:spcBef>
          <a:spcPts val="500"/>
        </a:spcBef>
        <a:buClr>
          <a:srgbClr val="3D3C3C"/>
        </a:buClr>
        <a:buSzPct val="90000"/>
        <a:buFont typeface="Courier New" panose="02070309020205020404" pitchFamily="49" charset="0"/>
        <a:buNone/>
        <a:tabLst/>
        <a:defRPr sz="14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3pPr>
      <a:lvl4pPr marL="1030288" indent="-288925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System Font Regular"/>
        <a:buChar char="–"/>
        <a:tabLst/>
        <a:defRPr sz="14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4pPr>
      <a:lvl5pPr marL="1257300" indent="-214313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tabLst/>
        <a:defRPr sz="1400" b="0" i="0" kern="1200">
          <a:solidFill>
            <a:schemeClr val="tx2"/>
          </a:solidFill>
          <a:latin typeface="TWK Everett" panose="020B0204000000000000" pitchFamily="34" charset="77"/>
          <a:ea typeface="TWK Everett" panose="020B0204000000000000" pitchFamily="34" charset="77"/>
          <a:cs typeface="TWK Everett" panose="020B0204000000000000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5" pos="3696">
          <p15:clr>
            <a:srgbClr val="F26B43"/>
          </p15:clr>
        </p15:guide>
        <p15:guide id="26" pos="3840">
          <p15:clr>
            <a:srgbClr val="F26B43"/>
          </p15:clr>
        </p15:guide>
        <p15:guide id="27" pos="2880">
          <p15:clr>
            <a:srgbClr val="F26B43"/>
          </p15:clr>
        </p15:guide>
        <p15:guide id="28" pos="3984">
          <p15:clr>
            <a:srgbClr val="F26B43"/>
          </p15:clr>
        </p15:guide>
        <p15:guide id="29" pos="4800">
          <p15:clr>
            <a:srgbClr val="F26B43"/>
          </p15:clr>
        </p15:guide>
        <p15:guide id="30" pos="5616">
          <p15:clr>
            <a:srgbClr val="F26B43"/>
          </p15:clr>
        </p15:guide>
        <p15:guide id="31" pos="2064">
          <p15:clr>
            <a:srgbClr val="F26B43"/>
          </p15:clr>
        </p15:guide>
        <p15:guide id="32" pos="1920">
          <p15:clr>
            <a:srgbClr val="F26B43"/>
          </p15:clr>
        </p15:guide>
        <p15:guide id="33" pos="1776">
          <p15:clr>
            <a:srgbClr val="F26B43"/>
          </p15:clr>
        </p15:guide>
        <p15:guide id="34" pos="144">
          <p15:clr>
            <a:srgbClr val="F26B43"/>
          </p15:clr>
        </p15:guide>
        <p15:guide id="35" pos="5904">
          <p15:clr>
            <a:srgbClr val="F26B43"/>
          </p15:clr>
        </p15:guide>
        <p15:guide id="36" orient="horz" pos="216">
          <p15:clr>
            <a:srgbClr val="F26B43"/>
          </p15:clr>
        </p15:guide>
        <p15:guide id="37" orient="horz" pos="4104">
          <p15:clr>
            <a:srgbClr val="F26B43"/>
          </p15:clr>
        </p15:guide>
        <p15:guide id="38" pos="960">
          <p15:clr>
            <a:srgbClr val="F26B43"/>
          </p15:clr>
        </p15:guide>
        <p15:guide id="39" pos="5760">
          <p15:clr>
            <a:srgbClr val="F26B43"/>
          </p15:clr>
        </p15:guide>
        <p15:guide id="40" orient="horz" pos="552">
          <p15:clr>
            <a:srgbClr val="F26B43"/>
          </p15:clr>
        </p15:guide>
        <p15:guide id="41" orient="horz" pos="3792">
          <p15:clr>
            <a:srgbClr val="F26B43"/>
          </p15:clr>
        </p15:guide>
        <p15:guide id="42" orient="horz" pos="2160">
          <p15:clr>
            <a:srgbClr val="F26B43"/>
          </p15:clr>
        </p15:guide>
        <p15:guide id="44" orient="horz" pos="1080">
          <p15:clr>
            <a:srgbClr val="F26B43"/>
          </p15:clr>
        </p15:guide>
        <p15:guide id="45" orient="horz" pos="2688">
          <p15:clr>
            <a:srgbClr val="F26B43"/>
          </p15:clr>
        </p15:guide>
        <p15:guide id="47" orient="horz" pos="3264">
          <p15:clr>
            <a:srgbClr val="F26B43"/>
          </p15:clr>
        </p15:guide>
        <p15:guide id="49" orient="horz" pos="1632">
          <p15:clr>
            <a:srgbClr val="F26B43"/>
          </p15:clr>
        </p15:guide>
        <p15:guide id="51" pos="7536">
          <p15:clr>
            <a:srgbClr val="F26B43"/>
          </p15:clr>
        </p15:guide>
        <p15:guide id="52" pos="67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546512-28CF-D240-B81F-9ACB8CB1A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5300"/>
            <a:ext cx="4666998" cy="2810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6130B2-56B0-7F46-8400-1E3680E9A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3001"/>
            <a:ext cx="11277600" cy="4838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B5C29C-C4AF-DD48-AE8A-5B7CB4F10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1" y="6372375"/>
            <a:ext cx="2743200" cy="126789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TWK Everett" panose="020B0204000000000000" pitchFamily="34" charset="77"/>
              </a:defRPr>
            </a:lvl1pPr>
          </a:lstStyle>
          <a:p>
            <a:fld id="{BB55D76A-9B6E-CD41-ABBE-F6C938295B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9" descr="Logo&#10;&#10;Description automatically generated">
            <a:extLst>
              <a:ext uri="{FF2B5EF4-FFF2-40B4-BE49-F238E27FC236}">
                <a16:creationId xmlns:a16="http://schemas.microsoft.com/office/drawing/2014/main" id="{1269B36B-B508-1136-5A5F-8B9E71FD2EA3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228601" y="6558928"/>
            <a:ext cx="564707" cy="1796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2F08336D-E82D-F11A-49EA-3A45D20063BA}"/>
              </a:ext>
            </a:extLst>
          </p:cNvPr>
          <p:cNvSpPr txBox="1"/>
          <p:nvPr userDrawn="1"/>
        </p:nvSpPr>
        <p:spPr>
          <a:xfrm>
            <a:off x="853054" y="6533352"/>
            <a:ext cx="427327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0" i="0">
                <a:solidFill>
                  <a:schemeClr val="bg1">
                    <a:lumMod val="50000"/>
                  </a:schemeClr>
                </a:solidFill>
                <a:effectLst/>
                <a:latin typeface="Roboto Light" panose="02000000000000000000" pitchFamily="2" charset="0"/>
                <a:ea typeface="Roboto Light" panose="02000000000000000000" pitchFamily="2" charset="0"/>
              </a:rPr>
              <a:t>Kyndryl Confidential</a:t>
            </a:r>
            <a:endParaRPr lang="en-US" sz="900" b="0" i="0">
              <a:solidFill>
                <a:schemeClr val="bg1">
                  <a:lumMod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cxnSp>
        <p:nvCxnSpPr>
          <p:cNvPr id="6" name="Straight Connector 13">
            <a:extLst>
              <a:ext uri="{FF2B5EF4-FFF2-40B4-BE49-F238E27FC236}">
                <a16:creationId xmlns:a16="http://schemas.microsoft.com/office/drawing/2014/main" id="{77358CF2-5E8D-F610-F9E2-53B352340388}"/>
              </a:ext>
            </a:extLst>
          </p:cNvPr>
          <p:cNvCxnSpPr>
            <a:cxnSpLocks/>
          </p:cNvCxnSpPr>
          <p:nvPr userDrawn="1"/>
        </p:nvCxnSpPr>
        <p:spPr>
          <a:xfrm>
            <a:off x="853054" y="6561473"/>
            <a:ext cx="0" cy="147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8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536" r:id="rId5"/>
    <p:sldLayoutId id="2147484537" r:id="rId6"/>
    <p:sldLayoutId id="2147484538" r:id="rId7"/>
    <p:sldLayoutId id="2147484539" r:id="rId8"/>
    <p:sldLayoutId id="2147484540" r:id="rId9"/>
    <p:sldLayoutId id="2147484541" r:id="rId10"/>
    <p:sldLayoutId id="2147484542" r:id="rId11"/>
    <p:sldLayoutId id="2147484543" r:id="rId12"/>
    <p:sldLayoutId id="2147484544" r:id="rId13"/>
    <p:sldLayoutId id="2147484545" r:id="rId14"/>
    <p:sldLayoutId id="2147484546" r:id="rId15"/>
    <p:sldLayoutId id="2147484547" r:id="rId16"/>
    <p:sldLayoutId id="2147484548" r:id="rId17"/>
    <p:sldLayoutId id="2147484549" r:id="rId18"/>
    <p:sldLayoutId id="2147484550" r:id="rId19"/>
    <p:sldLayoutId id="2147484551" r:id="rId20"/>
    <p:sldLayoutId id="2147484552" r:id="rId21"/>
    <p:sldLayoutId id="2147484553" r:id="rId22"/>
    <p:sldLayoutId id="2147484554" r:id="rId23"/>
    <p:sldLayoutId id="2147484555" r:id="rId24"/>
    <p:sldLayoutId id="2147484556" r:id="rId25"/>
    <p:sldLayoutId id="2147484557" r:id="rId26"/>
    <p:sldLayoutId id="2147484558" r:id="rId27"/>
    <p:sldLayoutId id="2147484559" r:id="rId28"/>
    <p:sldLayoutId id="2147484560" r:id="rId29"/>
    <p:sldLayoutId id="2147484561" r:id="rId30"/>
    <p:sldLayoutId id="2147484562" r:id="rId31"/>
    <p:sldLayoutId id="2147484563" r:id="rId32"/>
    <p:sldLayoutId id="2147484564" r:id="rId33"/>
    <p:sldLayoutId id="2147484565" r:id="rId34"/>
    <p:sldLayoutId id="2147484566" r:id="rId35"/>
    <p:sldLayoutId id="2147484567" r:id="rId36"/>
    <p:sldLayoutId id="2147484568" r:id="rId37"/>
    <p:sldLayoutId id="2147484569" r:id="rId38"/>
    <p:sldLayoutId id="2147484570" r:id="rId39"/>
    <p:sldLayoutId id="2147484571" r:id="rId40"/>
    <p:sldLayoutId id="2147484572" r:id="rId41"/>
    <p:sldLayoutId id="2147484573" r:id="rId42"/>
    <p:sldLayoutId id="2147484574" r:id="rId43"/>
    <p:sldLayoutId id="2147484575" r:id="rId44"/>
    <p:sldLayoutId id="2147484576" r:id="rId45"/>
    <p:sldLayoutId id="2147484577" r:id="rId46"/>
    <p:sldLayoutId id="2147484578" r:id="rId47"/>
    <p:sldLayoutId id="2147484579" r:id="rId48"/>
    <p:sldLayoutId id="2147484580" r:id="rId49"/>
    <p:sldLayoutId id="2147484581" r:id="rId50"/>
    <p:sldLayoutId id="2147484582" r:id="rId51"/>
    <p:sldLayoutId id="2147484583" r:id="rId52"/>
    <p:sldLayoutId id="2147484584" r:id="rId53"/>
    <p:sldLayoutId id="2147484585" r:id="rId54"/>
    <p:sldLayoutId id="2147484586" r:id="rId55"/>
    <p:sldLayoutId id="2147484587" r:id="rId56"/>
    <p:sldLayoutId id="2147484588" r:id="rId5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00" b="0" i="0" kern="1200">
          <a:solidFill>
            <a:schemeClr val="tx2"/>
          </a:solidFill>
          <a:latin typeface="TWK Everett" panose="020B0204000000000000" pitchFamily="34" charset="77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288">
          <p15:clr>
            <a:srgbClr val="F26B43"/>
          </p15:clr>
        </p15:guide>
        <p15:guide id="3" orient="horz" pos="2160">
          <p15:clr>
            <a:srgbClr val="F26B43"/>
          </p15:clr>
        </p15:guide>
        <p15:guide id="5" orient="horz" pos="3768">
          <p15:clr>
            <a:srgbClr val="F26B43"/>
          </p15:clr>
        </p15:guide>
        <p15:guide id="6" orient="horz" pos="4080">
          <p15:clr>
            <a:srgbClr val="F26B43"/>
          </p15:clr>
        </p15:guide>
        <p15:guide id="7" orient="horz" pos="312">
          <p15:clr>
            <a:srgbClr val="F26B43"/>
          </p15:clr>
        </p15:guide>
        <p15:guide id="8" orient="horz" pos="2328">
          <p15:clr>
            <a:srgbClr val="F26B43"/>
          </p15:clr>
        </p15:guide>
        <p15:guide id="9" pos="7392">
          <p15:clr>
            <a:srgbClr val="F26B43"/>
          </p15:clr>
        </p15:guide>
        <p15:guide id="10" orient="horz" pos="4200">
          <p15:clr>
            <a:srgbClr val="F26B43"/>
          </p15:clr>
        </p15:guide>
        <p15:guide id="11" orient="horz" pos="2260">
          <p15:clr>
            <a:srgbClr val="F26B43"/>
          </p15:clr>
        </p15:guide>
        <p15:guide id="12" orient="horz" pos="388">
          <p15:clr>
            <a:srgbClr val="F26B43"/>
          </p15:clr>
        </p15:guide>
        <p15:guide id="13" pos="4608">
          <p15:clr>
            <a:srgbClr val="F26B43"/>
          </p15:clr>
        </p15:guide>
        <p15:guide id="14" orient="horz" pos="72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7633625-ADC3-F816-A486-32E2BBC6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FD1630-3887-9620-5D70-D300DBD1C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001C48-F255-8C06-40AA-551783678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B2D724-854F-774B-A4A7-51C2CD947999}" type="datetimeFigureOut">
              <a:rPr lang="es-CR" smtClean="0"/>
              <a:t>18/6/24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9C1FA1-C27B-9FFC-F9B6-ECBEAE861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8AD402-D53A-4800-2C57-8A1A5FE42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55E1B7-51C7-B741-AA49-475EA1627B42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5997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s://www.cionet.com/news/agility-intelligence-the-cornerstones-of-modern-it-operations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2FE51F0-3840-0DAB-A92F-FCCBFA9F04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7248" y="4109485"/>
            <a:ext cx="2616994" cy="174086"/>
          </a:xfrm>
        </p:spPr>
        <p:txBody>
          <a:bodyPr/>
          <a:lstStyle/>
          <a:p>
            <a:r>
              <a:rPr lang="en-US" sz="1600" dirty="0"/>
              <a:t>June 18, 2024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CA8336-EC54-3D39-9B80-D809A85C1A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47248" y="1802096"/>
            <a:ext cx="8149712" cy="660122"/>
          </a:xfrm>
        </p:spPr>
        <p:txBody>
          <a:bodyPr/>
          <a:lstStyle/>
          <a:p>
            <a:r>
              <a:rPr lang="en-US" sz="4400" strike="sngStrike" dirty="0">
                <a:solidFill>
                  <a:srgbClr val="FF462D"/>
                </a:solidFill>
              </a:rPr>
              <a:t>Reducing</a:t>
            </a:r>
            <a:r>
              <a:rPr lang="en-US" sz="4400" dirty="0">
                <a:solidFill>
                  <a:srgbClr val="FF462D"/>
                </a:solidFill>
              </a:rPr>
              <a:t> Embracing/Managing Complexity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2B936A-429C-0E92-B053-15DC5B2160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248" y="3060035"/>
            <a:ext cx="5609038" cy="319702"/>
          </a:xfrm>
        </p:spPr>
        <p:txBody>
          <a:bodyPr/>
          <a:lstStyle/>
          <a:p>
            <a:r>
              <a:rPr lang="en-US" sz="2400" dirty="0" err="1"/>
              <a:t>CIONet</a:t>
            </a:r>
            <a:r>
              <a:rPr lang="en-US" sz="2400" dirty="0"/>
              <a:t> Community Event</a:t>
            </a:r>
          </a:p>
          <a:p>
            <a:r>
              <a:rPr lang="en-US" sz="2400" dirty="0"/>
              <a:t>Marnix Gillis</a:t>
            </a:r>
          </a:p>
        </p:txBody>
      </p:sp>
      <p:sp>
        <p:nvSpPr>
          <p:cNvPr id="6" name="Marcador de número de diapositiva 1">
            <a:extLst>
              <a:ext uri="{FF2B5EF4-FFF2-40B4-BE49-F238E27FC236}">
                <a16:creationId xmlns:a16="http://schemas.microsoft.com/office/drawing/2014/main" id="{183AFE82-7E96-E694-4C7D-670D1E81EF13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25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posición de imagen 3">
            <a:extLst>
              <a:ext uri="{FF2B5EF4-FFF2-40B4-BE49-F238E27FC236}">
                <a16:creationId xmlns:a16="http://schemas.microsoft.com/office/drawing/2014/main" id="{F099EA1F-FE75-B332-0BEF-5ACA870518D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/>
          <a:srcRect l="22264" r="3624"/>
          <a:stretch/>
        </p:blipFill>
        <p:spPr>
          <a:xfrm>
            <a:off x="4572000" y="0"/>
            <a:ext cx="7620001" cy="6858000"/>
          </a:xfr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7D10395-CDE3-FB7B-3161-92C536992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55D76A-9B6E-CD41-ABBE-F6C938295BAD}" type="slidenum">
              <a:rPr lang="en-US" smtClean="0">
                <a:solidFill>
                  <a:schemeClr val="bg1"/>
                </a:solidFill>
              </a:rPr>
              <a:pPr/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Marcador de texto 73">
            <a:extLst>
              <a:ext uri="{FF2B5EF4-FFF2-40B4-BE49-F238E27FC236}">
                <a16:creationId xmlns:a16="http://schemas.microsoft.com/office/drawing/2014/main" id="{81A45184-E109-A6F4-8D6F-37CFBAFCF45D}"/>
              </a:ext>
            </a:extLst>
          </p:cNvPr>
          <p:cNvSpPr txBox="1">
            <a:spLocks/>
          </p:cNvSpPr>
          <p:nvPr/>
        </p:nvSpPr>
        <p:spPr>
          <a:xfrm>
            <a:off x="218048" y="3241675"/>
            <a:ext cx="4129565" cy="374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9707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7707B"/>
                </a:solidFill>
                <a:effectLst/>
                <a:uLnTx/>
                <a:uFillTx/>
                <a:latin typeface="TWK Everett" panose="020B0204000000000000" pitchFamily="34" charset="77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87674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Marcador de texto 94">
            <a:extLst>
              <a:ext uri="{FF2B5EF4-FFF2-40B4-BE49-F238E27FC236}">
                <a16:creationId xmlns:a16="http://schemas.microsoft.com/office/drawing/2014/main" id="{FDA8735C-0B12-F58D-A646-1A6BB33139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600" y="2151359"/>
            <a:ext cx="6928556" cy="1383638"/>
          </a:xfrm>
        </p:spPr>
        <p:txBody>
          <a:bodyPr/>
          <a:lstStyle/>
          <a:p>
            <a:r>
              <a:rPr lang="en-US" sz="4800">
                <a:solidFill>
                  <a:srgbClr val="FF462D"/>
                </a:solidFill>
              </a:rPr>
              <a:t>Thank You!</a:t>
            </a:r>
          </a:p>
        </p:txBody>
      </p:sp>
      <p:sp>
        <p:nvSpPr>
          <p:cNvPr id="3" name="Marcador de número de diapositiva 1">
            <a:extLst>
              <a:ext uri="{FF2B5EF4-FFF2-40B4-BE49-F238E27FC236}">
                <a16:creationId xmlns:a16="http://schemas.microsoft.com/office/drawing/2014/main" id="{30AE9072-8BA7-E696-1AB8-DDD07678E153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46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1">
            <a:extLst>
              <a:ext uri="{FF2B5EF4-FFF2-40B4-BE49-F238E27FC236}">
                <a16:creationId xmlns:a16="http://schemas.microsoft.com/office/drawing/2014/main" id="{AC51D635-F400-85B9-2F7A-AB21476453F3}"/>
              </a:ext>
            </a:extLst>
          </p:cNvPr>
          <p:cNvSpPr txBox="1">
            <a:spLocks/>
          </p:cNvSpPr>
          <p:nvPr/>
        </p:nvSpPr>
        <p:spPr>
          <a:xfrm>
            <a:off x="457200" y="448514"/>
            <a:ext cx="9255125" cy="3746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27707B"/>
                </a:solidFill>
                <a:latin typeface="TWK Everett" panose="020B0204000000000000" pitchFamily="34" charset="77"/>
              </a:rPr>
              <a:t>Outline </a:t>
            </a:r>
            <a:r>
              <a:rPr lang="en-US" sz="2400" dirty="0">
                <a:solidFill>
                  <a:srgbClr val="27707B"/>
                </a:solidFill>
                <a:latin typeface="TWK Everett Light" panose="020B0204000000000000" pitchFamily="34" charset="77"/>
              </a:rPr>
              <a:t>|</a:t>
            </a:r>
            <a:r>
              <a:rPr lang="en-US" sz="2400" b="1" dirty="0">
                <a:solidFill>
                  <a:srgbClr val="27707B"/>
                </a:solidFill>
                <a:latin typeface="TWK Everett" panose="020B0204000000000000" pitchFamily="34" charset="77"/>
              </a:rPr>
              <a:t> </a:t>
            </a:r>
            <a:r>
              <a:rPr lang="en-US" sz="2400" b="1" dirty="0">
                <a:solidFill>
                  <a:srgbClr val="042213"/>
                </a:solidFill>
                <a:latin typeface="TWK Everett" panose="020B0204000000000000" pitchFamily="34" charset="77"/>
              </a:rPr>
              <a:t>Agenda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3E82333-B45D-171B-1F31-B12FBCEFED29}"/>
              </a:ext>
            </a:extLst>
          </p:cNvPr>
          <p:cNvSpPr txBox="1"/>
          <p:nvPr/>
        </p:nvSpPr>
        <p:spPr>
          <a:xfrm>
            <a:off x="696684" y="1352681"/>
            <a:ext cx="6836229" cy="1711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 fontAlgn="base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213"/>
                </a:solidFill>
                <a:latin typeface="TWK Everett" panose="020B0204000000000000" pitchFamily="34" charset="77"/>
              </a:rPr>
              <a:t>Business Challenges and </a:t>
            </a:r>
            <a:r>
              <a:rPr lang="en-US" u="none" strike="noStrike" dirty="0">
                <a:solidFill>
                  <a:srgbClr val="042213"/>
                </a:solidFill>
                <a:effectLst/>
                <a:latin typeface="TWK Everett" panose="020B0204000000000000" pitchFamily="34" charset="77"/>
              </a:rPr>
              <a:t>Goals</a:t>
            </a:r>
          </a:p>
          <a:p>
            <a:pPr marL="285750" indent="-285750" algn="l" rtl="0" fontAlgn="base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2213"/>
                </a:solidFill>
                <a:latin typeface="TWK Everett" panose="020B0204000000000000" pitchFamily="34" charset="77"/>
              </a:rPr>
              <a:t>The new Buzz word: </a:t>
            </a:r>
            <a:r>
              <a:rPr lang="en-US" dirty="0" err="1">
                <a:solidFill>
                  <a:srgbClr val="042213"/>
                </a:solidFill>
                <a:latin typeface="TWK Everett" panose="020B0204000000000000" pitchFamily="34" charset="77"/>
              </a:rPr>
              <a:t>ModernOps</a:t>
            </a:r>
            <a:endParaRPr lang="en-US" dirty="0">
              <a:solidFill>
                <a:srgbClr val="042213"/>
              </a:solidFill>
              <a:effectLst/>
              <a:latin typeface="TWK Everett" panose="020B0204000000000000" pitchFamily="34" charset="77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WK Everett" panose="020B0204000000000000" pitchFamily="34" charset="77"/>
              </a:rPr>
              <a:t>An Integration platform: “Kyndryl Bridge”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TWK Everett" panose="020B0204000000000000" pitchFamily="34" charset="77"/>
              </a:rPr>
              <a:t>(Proven) Customer Value </a:t>
            </a:r>
          </a:p>
        </p:txBody>
      </p:sp>
      <p:sp>
        <p:nvSpPr>
          <p:cNvPr id="5" name="Marcador de número de diapositiva 1">
            <a:extLst>
              <a:ext uri="{FF2B5EF4-FFF2-40B4-BE49-F238E27FC236}">
                <a16:creationId xmlns:a16="http://schemas.microsoft.com/office/drawing/2014/main" id="{2DC69924-2A9F-9EF2-B328-6EF9017FE41C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58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B74BAA-E3BE-0BB8-86E1-DF2A88D2E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diagram of a flowchart&#10;&#10;Description automatically generated">
            <a:extLst>
              <a:ext uri="{FF2B5EF4-FFF2-40B4-BE49-F238E27FC236}">
                <a16:creationId xmlns:a16="http://schemas.microsoft.com/office/drawing/2014/main" id="{78D6DB7F-3DC5-C605-FB07-0DC55176D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435" y="1556885"/>
            <a:ext cx="3288565" cy="2135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231827-A0E0-926E-DE0D-71B1B9C2CC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5000"/>
            <a:grayscl/>
          </a:blip>
          <a:srcRect l="4298" t="22173" r="7834" b="4809"/>
          <a:stretch/>
        </p:blipFill>
        <p:spPr>
          <a:xfrm>
            <a:off x="-88488" y="1099147"/>
            <a:ext cx="12230576" cy="465970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09D47722-FDBF-9695-4A3A-C20042DBB27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7649" y="6440713"/>
            <a:ext cx="257175" cy="215900"/>
          </a:xfrm>
        </p:spPr>
        <p:txBody>
          <a:bodyPr/>
          <a:lstStyle/>
          <a:p>
            <a:fld id="{BB55D76A-9B6E-CD41-ABBE-F6C938295BA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Marcador de texto 91">
            <a:extLst>
              <a:ext uri="{FF2B5EF4-FFF2-40B4-BE49-F238E27FC236}">
                <a16:creationId xmlns:a16="http://schemas.microsoft.com/office/drawing/2014/main" id="{DCC28F72-E63E-FAAF-A755-0BBF74F4E186}"/>
              </a:ext>
            </a:extLst>
          </p:cNvPr>
          <p:cNvSpPr txBox="1">
            <a:spLocks/>
          </p:cNvSpPr>
          <p:nvPr/>
        </p:nvSpPr>
        <p:spPr>
          <a:xfrm>
            <a:off x="440318" y="448513"/>
            <a:ext cx="9378052" cy="5665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0">
                <a:solidFill>
                  <a:srgbClr val="FF46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TWK Everett" panose="020B0204000000000000" pitchFamily="34" charset="77"/>
              </a:rPr>
              <a:t>Business</a:t>
            </a:r>
            <a:r>
              <a:rPr lang="en-US" sz="2400" dirty="0">
                <a:solidFill>
                  <a:schemeClr val="tx2"/>
                </a:solidFill>
                <a:latin typeface="TWK Everett" panose="020B0204000000000000" pitchFamily="34" charset="77"/>
              </a:rPr>
              <a:t> challenges we see in the market</a:t>
            </a:r>
          </a:p>
        </p:txBody>
      </p:sp>
      <p:sp>
        <p:nvSpPr>
          <p:cNvPr id="15" name="TextBox 33">
            <a:extLst>
              <a:ext uri="{FF2B5EF4-FFF2-40B4-BE49-F238E27FC236}">
                <a16:creationId xmlns:a16="http://schemas.microsoft.com/office/drawing/2014/main" id="{57268ED4-3639-F7CD-46CE-6660FCCBAC08}"/>
              </a:ext>
            </a:extLst>
          </p:cNvPr>
          <p:cNvSpPr txBox="1"/>
          <p:nvPr/>
        </p:nvSpPr>
        <p:spPr>
          <a:xfrm flipH="1">
            <a:off x="603009" y="1665786"/>
            <a:ext cx="2769456" cy="1189252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>
              <a:lnSpc>
                <a:spcPts val="24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WK Everett" panose="020B0204000000000000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The increasing complexity of modern (integrated and hybrid) IT environments poses a significant challenge for businesses, leading to difficulties in managing and optimizing operations effectively.</a:t>
            </a:r>
            <a:endParaRPr lang="en-US" sz="1100" kern="100" dirty="0">
              <a:effectLst/>
              <a:latin typeface="TWK Everett" panose="020B0204000000000000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34">
            <a:extLst>
              <a:ext uri="{FF2B5EF4-FFF2-40B4-BE49-F238E27FC236}">
                <a16:creationId xmlns:a16="http://schemas.microsoft.com/office/drawing/2014/main" id="{D34BAA29-32C9-AFD7-5127-2BD4E63E8C4C}"/>
              </a:ext>
            </a:extLst>
          </p:cNvPr>
          <p:cNvSpPr txBox="1"/>
          <p:nvPr/>
        </p:nvSpPr>
        <p:spPr>
          <a:xfrm flipH="1">
            <a:off x="603009" y="1012569"/>
            <a:ext cx="4987033" cy="2761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2000" b="1" kern="0" dirty="0">
                <a:solidFill>
                  <a:srgbClr val="FF0000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rPr>
              <a:t>Complexity </a:t>
            </a:r>
            <a:r>
              <a:rPr lang="en-US" sz="2000" b="1" kern="0" dirty="0">
                <a:solidFill>
                  <a:schemeClr val="tx2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rPr>
              <a:t>Management</a:t>
            </a:r>
            <a:endParaRPr lang="en-US" sz="2000" b="1" dirty="0">
              <a:solidFill>
                <a:schemeClr val="tx2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18" name="TextBox 38">
            <a:extLst>
              <a:ext uri="{FF2B5EF4-FFF2-40B4-BE49-F238E27FC236}">
                <a16:creationId xmlns:a16="http://schemas.microsoft.com/office/drawing/2014/main" id="{D6C319BD-BAA0-4426-6F6C-8F8CCA03EACC}"/>
              </a:ext>
            </a:extLst>
          </p:cNvPr>
          <p:cNvSpPr txBox="1"/>
          <p:nvPr/>
        </p:nvSpPr>
        <p:spPr>
          <a:xfrm flipH="1">
            <a:off x="603009" y="5209419"/>
            <a:ext cx="4851966" cy="1280819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420"/>
              </a:lnSpc>
            </a:pPr>
            <a:r>
              <a:rPr lang="en-US" sz="1400" dirty="0">
                <a:latin typeface="TWK Everett" panose="020B0204000000000000" pitchFamily="34" charset="77"/>
                <a:cs typeface="Times New Roman" panose="02020603050405020304" pitchFamily="18" charset="0"/>
              </a:rPr>
              <a:t>Utilize AIOps to proactively identify potential issues and opportunities for improvement in customer end-to-end business application environments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5756393C-5AA2-5DDB-D17C-193A4E999C5D}"/>
              </a:ext>
            </a:extLst>
          </p:cNvPr>
          <p:cNvSpPr txBox="1"/>
          <p:nvPr/>
        </p:nvSpPr>
        <p:spPr>
          <a:xfrm flipH="1">
            <a:off x="603009" y="3874114"/>
            <a:ext cx="5050216" cy="332933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endParaRPr lang="en-US" sz="2000" b="1" kern="0" dirty="0">
              <a:solidFill>
                <a:srgbClr val="FF0000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  <a:p>
            <a:endParaRPr lang="en-US" sz="2000" b="1" kern="0" dirty="0">
              <a:solidFill>
                <a:srgbClr val="FF0000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  <a:p>
            <a:endParaRPr lang="en-US" sz="2000" b="1" kern="0" dirty="0">
              <a:solidFill>
                <a:srgbClr val="FF0000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  <a:p>
            <a:endParaRPr lang="en-US" sz="2000" b="1" kern="0" dirty="0">
              <a:solidFill>
                <a:srgbClr val="FF0000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  <a:p>
            <a:r>
              <a:rPr lang="en-US" sz="2000" b="1" kern="0" dirty="0">
                <a:solidFill>
                  <a:srgbClr val="FF0000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rPr>
              <a:t>Continuously </a:t>
            </a:r>
            <a:r>
              <a:rPr lang="en-US" sz="2000" b="1" kern="0" dirty="0">
                <a:solidFill>
                  <a:schemeClr val="tx2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rPr>
              <a:t>Proactive, instead of Reactive</a:t>
            </a:r>
            <a:endParaRPr lang="en-US" sz="2000" b="1" dirty="0">
              <a:solidFill>
                <a:schemeClr val="tx2"/>
              </a:solidFill>
              <a:latin typeface="TWK Everett" panose="020B0204000000000000" pitchFamily="34" charset="77"/>
              <a:ea typeface="Calibri Light" charset="0"/>
              <a:cs typeface="Segoe UI" panose="020B0502040204020203" pitchFamily="34" charset="0"/>
            </a:endParaRPr>
          </a:p>
        </p:txBody>
      </p:sp>
      <p:sp>
        <p:nvSpPr>
          <p:cNvPr id="21" name="TextBox 41">
            <a:extLst>
              <a:ext uri="{FF2B5EF4-FFF2-40B4-BE49-F238E27FC236}">
                <a16:creationId xmlns:a16="http://schemas.microsoft.com/office/drawing/2014/main" id="{54110B3F-69FF-0172-51EE-928E9914201E}"/>
              </a:ext>
            </a:extLst>
          </p:cNvPr>
          <p:cNvSpPr txBox="1"/>
          <p:nvPr/>
        </p:nvSpPr>
        <p:spPr>
          <a:xfrm flipH="1">
            <a:off x="6409917" y="5418408"/>
            <a:ext cx="4987035" cy="104168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420"/>
              </a:lnSpc>
            </a:pPr>
            <a:r>
              <a:rPr lang="en-US" sz="1400" dirty="0">
                <a:latin typeface="TWK Everett" panose="020B0204000000000000" pitchFamily="34" charset="77"/>
                <a:cs typeface="Times New Roman" panose="02020603050405020304" pitchFamily="18" charset="0"/>
              </a:rPr>
              <a:t>Businesses are inundated with vast amounts of data from various sources, leading to information overload and noise that hinder effective decision-making and resource allocation in IT operations.</a:t>
            </a:r>
          </a:p>
        </p:txBody>
      </p:sp>
      <p:sp>
        <p:nvSpPr>
          <p:cNvPr id="22" name="TextBox 42">
            <a:extLst>
              <a:ext uri="{FF2B5EF4-FFF2-40B4-BE49-F238E27FC236}">
                <a16:creationId xmlns:a16="http://schemas.microsoft.com/office/drawing/2014/main" id="{1C9C4E3E-E495-F7C0-156A-9DC35429A633}"/>
              </a:ext>
            </a:extLst>
          </p:cNvPr>
          <p:cNvSpPr txBox="1"/>
          <p:nvPr/>
        </p:nvSpPr>
        <p:spPr>
          <a:xfrm flipH="1">
            <a:off x="6344722" y="3918308"/>
            <a:ext cx="4987035" cy="2761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2000" b="1" kern="0" dirty="0">
                <a:solidFill>
                  <a:srgbClr val="FF0000"/>
                </a:solidFill>
                <a:latin typeface="TWK Everett" panose="020B0204000000000000" pitchFamily="34" charset="77"/>
                <a:cs typeface="Segoe UI" panose="020B0502040204020203" pitchFamily="34" charset="0"/>
              </a:rPr>
              <a:t>Data </a:t>
            </a:r>
            <a:r>
              <a:rPr lang="en-US" sz="2000" b="1" kern="0" dirty="0">
                <a:solidFill>
                  <a:schemeClr val="tx2"/>
                </a:solidFill>
                <a:latin typeface="TWK Everett" panose="020B0204000000000000" pitchFamily="34" charset="77"/>
                <a:cs typeface="Segoe UI" panose="020B0502040204020203" pitchFamily="34" charset="0"/>
              </a:rPr>
              <a:t>Overload and Noise Reduction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28EBFF-4B5B-1B91-512B-CCAE52436196}"/>
              </a:ext>
            </a:extLst>
          </p:cNvPr>
          <p:cNvSpPr txBox="1"/>
          <p:nvPr/>
        </p:nvSpPr>
        <p:spPr>
          <a:xfrm>
            <a:off x="6988457" y="-1999517"/>
            <a:ext cx="60945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​​​​​​​​​​​​​​I-AIOPs maximizes the value of intelligent automation, self-service &amp; actionable insights for Kyndryl delivery.</a:t>
            </a:r>
          </a:p>
        </p:txBody>
      </p:sp>
      <p:sp>
        <p:nvSpPr>
          <p:cNvPr id="7" name="TextBox 41">
            <a:extLst>
              <a:ext uri="{FF2B5EF4-FFF2-40B4-BE49-F238E27FC236}">
                <a16:creationId xmlns:a16="http://schemas.microsoft.com/office/drawing/2014/main" id="{1B8E2717-1F96-83C8-E76C-F5EC3A9706AB}"/>
              </a:ext>
            </a:extLst>
          </p:cNvPr>
          <p:cNvSpPr txBox="1"/>
          <p:nvPr/>
        </p:nvSpPr>
        <p:spPr>
          <a:xfrm flipH="1">
            <a:off x="6376082" y="1685408"/>
            <a:ext cx="2610542" cy="10416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lnSpc>
                <a:spcPts val="2420"/>
              </a:lnSpc>
            </a:pPr>
            <a:r>
              <a:rPr lang="en-US" sz="1400" dirty="0">
                <a:latin typeface="TWK Everett" panose="020B0204000000000000" pitchFamily="34" charset="77"/>
                <a:cs typeface="Times New Roman" panose="02020603050405020304" pitchFamily="18" charset="0"/>
              </a:rPr>
              <a:t>Incident response and resolution processes in IT operations are often slow and inefficient, causing prolonged downtime and service disruptions that negatively impact business operations and customer satisfaction.</a:t>
            </a:r>
          </a:p>
        </p:txBody>
      </p:sp>
      <p:sp>
        <p:nvSpPr>
          <p:cNvPr id="9" name="TextBox 42">
            <a:extLst>
              <a:ext uri="{FF2B5EF4-FFF2-40B4-BE49-F238E27FC236}">
                <a16:creationId xmlns:a16="http://schemas.microsoft.com/office/drawing/2014/main" id="{7270960B-2CC7-6DEC-A4A9-580CFA750E7E}"/>
              </a:ext>
            </a:extLst>
          </p:cNvPr>
          <p:cNvSpPr txBox="1"/>
          <p:nvPr/>
        </p:nvSpPr>
        <p:spPr>
          <a:xfrm flipH="1">
            <a:off x="6376082" y="1062965"/>
            <a:ext cx="5558741" cy="215901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US" sz="2000" b="1" kern="0" dirty="0">
                <a:solidFill>
                  <a:srgbClr val="FF0000"/>
                </a:solidFill>
                <a:latin typeface="TWK Everett" panose="020B0204000000000000" pitchFamily="34" charset="77"/>
                <a:cs typeface="Segoe UI" panose="020B0502040204020203" pitchFamily="34" charset="0"/>
              </a:rPr>
              <a:t>Incident </a:t>
            </a:r>
            <a:r>
              <a:rPr lang="en-US" sz="2000" b="1" kern="0" dirty="0">
                <a:solidFill>
                  <a:schemeClr val="tx2"/>
                </a:solidFill>
                <a:latin typeface="TWK Everett" panose="020B0204000000000000" pitchFamily="34" charset="77"/>
                <a:cs typeface="Segoe UI" panose="020B0502040204020203" pitchFamily="34" charset="0"/>
              </a:rPr>
              <a:t>Response and Resolution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7DE051-006C-74AB-33E4-2A85ACF43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582" y="1820932"/>
            <a:ext cx="2193460" cy="1233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10C815-8F68-D6B2-D0E2-76CAFC4ED499}"/>
              </a:ext>
            </a:extLst>
          </p:cNvPr>
          <p:cNvSpPr txBox="1"/>
          <p:nvPr/>
        </p:nvSpPr>
        <p:spPr>
          <a:xfrm>
            <a:off x="816077" y="1308213"/>
            <a:ext cx="24374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BE" sz="1000" b="1" dirty="0">
                <a:solidFill>
                  <a:srgbClr val="00B0F0"/>
                </a:solidFill>
                <a:latin typeface="Arial" panose="020B0604020202020204" pitchFamily="34" charset="0"/>
              </a:rPr>
              <a:t>Complexity is the rule, not the exception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42E6E6-4E25-DE2A-532B-7CAA0C1C087A}"/>
              </a:ext>
            </a:extLst>
          </p:cNvPr>
          <p:cNvSpPr txBox="1"/>
          <p:nvPr/>
        </p:nvSpPr>
        <p:spPr>
          <a:xfrm>
            <a:off x="6655704" y="1286009"/>
            <a:ext cx="303890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BE" sz="1000" b="1" dirty="0">
                <a:solidFill>
                  <a:srgbClr val="00B0F0"/>
                </a:solidFill>
                <a:latin typeface="Arial" panose="020B0604020202020204" pitchFamily="34" charset="0"/>
              </a:rPr>
              <a:t>People very often use what they are familiar with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28965B-CF41-FB32-A38F-E684CE605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96" y="4255426"/>
            <a:ext cx="2536801" cy="9500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7D53EA-4620-6F51-BD47-87C417FD2BD8}"/>
              </a:ext>
            </a:extLst>
          </p:cNvPr>
          <p:cNvSpPr txBox="1"/>
          <p:nvPr/>
        </p:nvSpPr>
        <p:spPr>
          <a:xfrm>
            <a:off x="3247832" y="4401089"/>
            <a:ext cx="234221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BE" sz="1000" b="1" dirty="0">
                <a:solidFill>
                  <a:srgbClr val="00B0F0"/>
                </a:solidFill>
                <a:latin typeface="Arial" panose="020B0604020202020204" pitchFamily="34" charset="0"/>
              </a:rPr>
              <a:t>Wasn’t that the whole idea of Tivoli Enterprise Console or CA Unicenter or …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E3E9D2-71D2-0B5D-28E2-6F4C62223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6914" y="4188464"/>
            <a:ext cx="2330106" cy="11650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DED78BD-AA97-46B3-E8C3-385415754D60}"/>
              </a:ext>
            </a:extLst>
          </p:cNvPr>
          <p:cNvSpPr txBox="1"/>
          <p:nvPr/>
        </p:nvSpPr>
        <p:spPr>
          <a:xfrm>
            <a:off x="8903434" y="4376362"/>
            <a:ext cx="23422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BE" sz="1000" b="1" dirty="0">
                <a:solidFill>
                  <a:srgbClr val="00B0F0"/>
                </a:solidFill>
                <a:latin typeface="Arial" panose="020B0604020202020204" pitchFamily="34" charset="0"/>
              </a:rPr>
              <a:t>“You never know enough”, really? How about relevance?</a:t>
            </a:r>
          </a:p>
        </p:txBody>
      </p:sp>
    </p:spTree>
    <p:extLst>
      <p:ext uri="{BB962C8B-B14F-4D97-AF65-F5344CB8AC3E}">
        <p14:creationId xmlns:p14="http://schemas.microsoft.com/office/powerpoint/2010/main" val="1439692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91">
            <a:extLst>
              <a:ext uri="{FF2B5EF4-FFF2-40B4-BE49-F238E27FC236}">
                <a16:creationId xmlns:a16="http://schemas.microsoft.com/office/drawing/2014/main" id="{D0D8F68C-D6DC-D981-DDC2-828ED98D3AA7}"/>
              </a:ext>
            </a:extLst>
          </p:cNvPr>
          <p:cNvSpPr txBox="1">
            <a:spLocks/>
          </p:cNvSpPr>
          <p:nvPr/>
        </p:nvSpPr>
        <p:spPr>
          <a:xfrm>
            <a:off x="440318" y="448513"/>
            <a:ext cx="9378052" cy="5665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0">
                <a:solidFill>
                  <a:srgbClr val="FF46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TWK Everett" panose="020B0204000000000000" pitchFamily="34" charset="77"/>
              </a:rPr>
              <a:t>The</a:t>
            </a:r>
            <a:r>
              <a:rPr lang="en-US" sz="2400" dirty="0">
                <a:solidFill>
                  <a:schemeClr val="tx2"/>
                </a:solidFill>
                <a:latin typeface="TWK Everett" panose="020B0204000000000000" pitchFamily="34" charset="77"/>
              </a:rPr>
              <a:t> Solution – Modern Ops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185A2-B65A-07F8-ECB5-B0A60143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450" y="1581150"/>
            <a:ext cx="7531100" cy="369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6CDEF9-437A-8110-CE4E-54A5B1744B7B}"/>
              </a:ext>
            </a:extLst>
          </p:cNvPr>
          <p:cNvSpPr txBox="1"/>
          <p:nvPr/>
        </p:nvSpPr>
        <p:spPr>
          <a:xfrm>
            <a:off x="4621161" y="551977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dirty="0">
                <a:hlinkClick r:id="rId4"/>
              </a:rPr>
              <a:t>https://www.cionet.com/news/agility-intelligence-the-cornerstones-of-modern-it-operations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691000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CE02D-6465-8CCC-C667-984B00788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roup 560">
            <a:extLst>
              <a:ext uri="{FF2B5EF4-FFF2-40B4-BE49-F238E27FC236}">
                <a16:creationId xmlns:a16="http://schemas.microsoft.com/office/drawing/2014/main" id="{AA5BD9EA-5101-3527-4E93-CBBA208E4911}"/>
              </a:ext>
            </a:extLst>
          </p:cNvPr>
          <p:cNvGrpSpPr/>
          <p:nvPr/>
        </p:nvGrpSpPr>
        <p:grpSpPr>
          <a:xfrm>
            <a:off x="4538172" y="2315410"/>
            <a:ext cx="2860218" cy="2864694"/>
            <a:chOff x="9841491" y="-2086072"/>
            <a:chExt cx="2860218" cy="2864694"/>
          </a:xfrm>
        </p:grpSpPr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EBEE3A00-B22F-3065-F088-F34BD29BF1CA}"/>
                </a:ext>
              </a:extLst>
            </p:cNvPr>
            <p:cNvSpPr/>
            <p:nvPr/>
          </p:nvSpPr>
          <p:spPr>
            <a:xfrm>
              <a:off x="9979744" y="-1945581"/>
              <a:ext cx="2583712" cy="258371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  <a:effectLst>
              <a:outerShdw blurRad="269682" sx="102000" sy="102000" algn="ctr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5CCA3D0A-1590-758B-82BE-CD9E3DAF26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08983" y="-2018473"/>
              <a:ext cx="2725234" cy="2729496"/>
            </a:xfrm>
            <a:prstGeom prst="ellipse">
              <a:avLst/>
            </a:prstGeom>
            <a:noFill/>
            <a:ln w="12700">
              <a:solidFill>
                <a:schemeClr val="accent1">
                  <a:alpha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90E67C6B-E8D4-A176-C4FA-3DE81AC3C5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1491" y="-2086072"/>
              <a:ext cx="2860218" cy="2864694"/>
            </a:xfrm>
            <a:prstGeom prst="ellipse">
              <a:avLst/>
            </a:prstGeom>
            <a:noFill/>
            <a:ln w="9525">
              <a:solidFill>
                <a:schemeClr val="accent1">
                  <a:alpha val="1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7" name="Oval 556">
            <a:extLst>
              <a:ext uri="{FF2B5EF4-FFF2-40B4-BE49-F238E27FC236}">
                <a16:creationId xmlns:a16="http://schemas.microsoft.com/office/drawing/2014/main" id="{F5C8A5B1-E472-3972-887B-59D89A1AB640}"/>
              </a:ext>
            </a:extLst>
          </p:cNvPr>
          <p:cNvSpPr>
            <a:spLocks noChangeAspect="1"/>
          </p:cNvSpPr>
          <p:nvPr/>
        </p:nvSpPr>
        <p:spPr>
          <a:xfrm>
            <a:off x="4430662" y="-4195810"/>
            <a:ext cx="2862402" cy="2866880"/>
          </a:xfrm>
          <a:prstGeom prst="ellipse">
            <a:avLst/>
          </a:prstGeom>
          <a:noFill/>
          <a:ln w="9525">
            <a:solidFill>
              <a:schemeClr val="accent1">
                <a:alpha val="24000"/>
              </a:schemeClr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4">
            <a:extLst>
              <a:ext uri="{FF2B5EF4-FFF2-40B4-BE49-F238E27FC236}">
                <a16:creationId xmlns:a16="http://schemas.microsoft.com/office/drawing/2014/main" id="{FDF958F9-5F4D-83AE-ABE8-79D97B85F1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55075" y="2148840"/>
            <a:ext cx="1715343" cy="1280160"/>
          </a:xfrm>
          <a:prstGeom prst="rect">
            <a:avLst/>
          </a:prstGeom>
        </p:spPr>
      </p:pic>
      <p:pic>
        <p:nvPicPr>
          <p:cNvPr id="25" name="Imagen 14">
            <a:extLst>
              <a:ext uri="{FF2B5EF4-FFF2-40B4-BE49-F238E27FC236}">
                <a16:creationId xmlns:a16="http://schemas.microsoft.com/office/drawing/2014/main" id="{BEB4BA0F-F042-B041-8BD5-633DF5437E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85370" y="4241551"/>
            <a:ext cx="1528277" cy="1280160"/>
          </a:xfrm>
          <a:prstGeom prst="rect">
            <a:avLst/>
          </a:prstGeom>
        </p:spPr>
      </p:pic>
      <p:pic>
        <p:nvPicPr>
          <p:cNvPr id="28" name="Imagen 20">
            <a:extLst>
              <a:ext uri="{FF2B5EF4-FFF2-40B4-BE49-F238E27FC236}">
                <a16:creationId xmlns:a16="http://schemas.microsoft.com/office/drawing/2014/main" id="{7A30F677-09DC-98A3-F507-8EA5555684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540204" y="3986375"/>
            <a:ext cx="1602894" cy="1280160"/>
          </a:xfrm>
          <a:prstGeom prst="rect">
            <a:avLst/>
          </a:prstGeom>
        </p:spPr>
      </p:pic>
      <p:pic>
        <p:nvPicPr>
          <p:cNvPr id="31" name="Imagen 6">
            <a:extLst>
              <a:ext uri="{FF2B5EF4-FFF2-40B4-BE49-F238E27FC236}">
                <a16:creationId xmlns:a16="http://schemas.microsoft.com/office/drawing/2014/main" id="{D90C9A7B-6DAB-9FB2-298A-968CC30651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24945" y="943162"/>
            <a:ext cx="1686671" cy="1280160"/>
          </a:xfrm>
          <a:prstGeom prst="rect">
            <a:avLst/>
          </a:prstGeom>
        </p:spPr>
      </p:pic>
      <p:pic>
        <p:nvPicPr>
          <p:cNvPr id="529" name="Imagen 5">
            <a:extLst>
              <a:ext uri="{FF2B5EF4-FFF2-40B4-BE49-F238E27FC236}">
                <a16:creationId xmlns:a16="http://schemas.microsoft.com/office/drawing/2014/main" id="{9B8D211E-54ED-FBBC-82E5-6D1F89D506C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35560" y="5294683"/>
            <a:ext cx="1549856" cy="1280160"/>
          </a:xfrm>
          <a:prstGeom prst="rect">
            <a:avLst/>
          </a:prstGeom>
        </p:spPr>
      </p:pic>
      <p:sp>
        <p:nvSpPr>
          <p:cNvPr id="536" name="TextBox 535">
            <a:extLst>
              <a:ext uri="{FF2B5EF4-FFF2-40B4-BE49-F238E27FC236}">
                <a16:creationId xmlns:a16="http://schemas.microsoft.com/office/drawing/2014/main" id="{B2C204B8-6BF4-12F9-0EA0-C878B7377AA6}"/>
              </a:ext>
            </a:extLst>
          </p:cNvPr>
          <p:cNvSpPr txBox="1"/>
          <p:nvPr/>
        </p:nvSpPr>
        <p:spPr>
          <a:xfrm>
            <a:off x="4991002" y="3159103"/>
            <a:ext cx="2012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Kyndryl </a:t>
            </a:r>
            <a:r>
              <a:rPr lang="en-US">
                <a:solidFill>
                  <a:srgbClr val="29707A"/>
                </a:solidFill>
              </a:rPr>
              <a:t>Bridge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3FBCC977-CA4C-1049-03ED-EE0B9741E753}"/>
              </a:ext>
            </a:extLst>
          </p:cNvPr>
          <p:cNvSpPr txBox="1"/>
          <p:nvPr/>
        </p:nvSpPr>
        <p:spPr>
          <a:xfrm>
            <a:off x="6593735" y="1099864"/>
            <a:ext cx="146539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Optimize</a:t>
            </a: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Cloud Costs</a:t>
            </a: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  <a:sym typeface="Helvetica Neue LT Com 75 Bold"/>
              </a:rPr>
              <a:t>FinOps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  <a:sym typeface="Helvetica Neue LT Com 75 Bold"/>
            </a:endParaRP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7D365F30-6BA1-D459-1055-19F381B4B5ED}"/>
              </a:ext>
            </a:extLst>
          </p:cNvPr>
          <p:cNvSpPr txBox="1"/>
          <p:nvPr/>
        </p:nvSpPr>
        <p:spPr>
          <a:xfrm>
            <a:off x="830618" y="2148840"/>
            <a:ext cx="195310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Ensure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Security Posture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CompSecOps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913BD650-B07A-1C19-5B85-09763C489166}"/>
              </a:ext>
            </a:extLst>
          </p:cNvPr>
          <p:cNvSpPr txBox="1"/>
          <p:nvPr/>
        </p:nvSpPr>
        <p:spPr>
          <a:xfrm>
            <a:off x="6686912" y="5695573"/>
            <a:ext cx="1465394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Achieve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462D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Net-Zero</a:t>
            </a: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SustainabilityOps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 </a:t>
            </a:r>
          </a:p>
        </p:txBody>
      </p:sp>
      <p:sp>
        <p:nvSpPr>
          <p:cNvPr id="541" name="TextBox 540">
            <a:extLst>
              <a:ext uri="{FF2B5EF4-FFF2-40B4-BE49-F238E27FC236}">
                <a16:creationId xmlns:a16="http://schemas.microsoft.com/office/drawing/2014/main" id="{3C3F2494-852A-86B8-087E-8B58334E055C}"/>
              </a:ext>
            </a:extLst>
          </p:cNvPr>
          <p:cNvSpPr txBox="1"/>
          <p:nvPr/>
        </p:nvSpPr>
        <p:spPr>
          <a:xfrm>
            <a:off x="9428208" y="2173367"/>
            <a:ext cx="208713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97079"/>
                </a:solidFill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AI Operations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462D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Customer Outcomes</a:t>
            </a: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AIOps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</p:txBody>
      </p:sp>
      <p:sp>
        <p:nvSpPr>
          <p:cNvPr id="542" name="TextBox 541">
            <a:extLst>
              <a:ext uri="{FF2B5EF4-FFF2-40B4-BE49-F238E27FC236}">
                <a16:creationId xmlns:a16="http://schemas.microsoft.com/office/drawing/2014/main" id="{869DC82F-65DF-A5E1-C8D2-55A8CBB0C9BD}"/>
              </a:ext>
            </a:extLst>
          </p:cNvPr>
          <p:cNvSpPr txBox="1"/>
          <p:nvPr/>
        </p:nvSpPr>
        <p:spPr>
          <a:xfrm>
            <a:off x="1640812" y="4241551"/>
            <a:ext cx="1314875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Automate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462D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Pipelines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DevOps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</p:txBody>
      </p:sp>
      <p:sp>
        <p:nvSpPr>
          <p:cNvPr id="543" name="TextBox 2">
            <a:extLst>
              <a:ext uri="{FF2B5EF4-FFF2-40B4-BE49-F238E27FC236}">
                <a16:creationId xmlns:a16="http://schemas.microsoft.com/office/drawing/2014/main" id="{41827F1F-49DB-7A00-5E99-2B77B67FEA20}"/>
              </a:ext>
            </a:extLst>
          </p:cNvPr>
          <p:cNvSpPr txBox="1"/>
          <p:nvPr/>
        </p:nvSpPr>
        <p:spPr>
          <a:xfrm>
            <a:off x="9280521" y="4008749"/>
            <a:ext cx="1590999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97079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Orchestrate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462D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Deployments</a:t>
            </a:r>
          </a:p>
          <a:p>
            <a:pPr marL="0" marR="0" lvl="0" indent="0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 Medium" panose="020B0204000000000000" pitchFamily="34" charset="77"/>
                <a:ea typeface="Helvetica Neue LT Com 75 Bold"/>
                <a:cs typeface="Helvetica Neue LT Com 75 Bold"/>
              </a:rPr>
              <a:t>CloudOps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K Everett Medium" panose="020B0204000000000000" pitchFamily="34" charset="77"/>
              <a:ea typeface="Helvetica Neue LT Com 75 Bold"/>
              <a:cs typeface="Helvetica Neue LT Com 75 Bold"/>
            </a:endParaRPr>
          </a:p>
        </p:txBody>
      </p:sp>
      <p:sp>
        <p:nvSpPr>
          <p:cNvPr id="547" name="Triangle 546">
            <a:extLst>
              <a:ext uri="{FF2B5EF4-FFF2-40B4-BE49-F238E27FC236}">
                <a16:creationId xmlns:a16="http://schemas.microsoft.com/office/drawing/2014/main" id="{8B452E2B-608A-3B56-77EF-0765E044D281}"/>
              </a:ext>
            </a:extLst>
          </p:cNvPr>
          <p:cNvSpPr/>
          <p:nvPr/>
        </p:nvSpPr>
        <p:spPr>
          <a:xfrm>
            <a:off x="5755670" y="2322072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Triangle 547">
            <a:extLst>
              <a:ext uri="{FF2B5EF4-FFF2-40B4-BE49-F238E27FC236}">
                <a16:creationId xmlns:a16="http://schemas.microsoft.com/office/drawing/2014/main" id="{CDBAFDD3-C3E4-9367-F2E9-77005258B8FD}"/>
              </a:ext>
            </a:extLst>
          </p:cNvPr>
          <p:cNvSpPr/>
          <p:nvPr/>
        </p:nvSpPr>
        <p:spPr>
          <a:xfrm rot="10800000">
            <a:off x="5769106" y="5031247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Triangle 548">
            <a:extLst>
              <a:ext uri="{FF2B5EF4-FFF2-40B4-BE49-F238E27FC236}">
                <a16:creationId xmlns:a16="http://schemas.microsoft.com/office/drawing/2014/main" id="{B084CE35-B58B-0324-B898-79ACD258FCE0}"/>
              </a:ext>
            </a:extLst>
          </p:cNvPr>
          <p:cNvSpPr/>
          <p:nvPr/>
        </p:nvSpPr>
        <p:spPr>
          <a:xfrm rot="3666661">
            <a:off x="6964462" y="3029326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Triangle 549">
            <a:extLst>
              <a:ext uri="{FF2B5EF4-FFF2-40B4-BE49-F238E27FC236}">
                <a16:creationId xmlns:a16="http://schemas.microsoft.com/office/drawing/2014/main" id="{6E5C52E6-1D81-2B79-C670-5D7DEA7BFB28}"/>
              </a:ext>
            </a:extLst>
          </p:cNvPr>
          <p:cNvSpPr/>
          <p:nvPr/>
        </p:nvSpPr>
        <p:spPr>
          <a:xfrm rot="14466661">
            <a:off x="4576652" y="4346868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3" name="Triangle 552">
            <a:extLst>
              <a:ext uri="{FF2B5EF4-FFF2-40B4-BE49-F238E27FC236}">
                <a16:creationId xmlns:a16="http://schemas.microsoft.com/office/drawing/2014/main" id="{10426597-A4CC-16BE-0B88-FE1569BD9948}"/>
              </a:ext>
            </a:extLst>
          </p:cNvPr>
          <p:cNvSpPr/>
          <p:nvPr/>
        </p:nvSpPr>
        <p:spPr>
          <a:xfrm rot="7200000">
            <a:off x="6923165" y="4388106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4" name="Triangle 553">
            <a:extLst>
              <a:ext uri="{FF2B5EF4-FFF2-40B4-BE49-F238E27FC236}">
                <a16:creationId xmlns:a16="http://schemas.microsoft.com/office/drawing/2014/main" id="{EBB06D7E-1E96-D28E-E75B-3C29CC93369C}"/>
              </a:ext>
            </a:extLst>
          </p:cNvPr>
          <p:cNvSpPr/>
          <p:nvPr/>
        </p:nvSpPr>
        <p:spPr>
          <a:xfrm rot="18000000">
            <a:off x="4568722" y="3042371"/>
            <a:ext cx="377164" cy="148856"/>
          </a:xfrm>
          <a:prstGeom prst="triangl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5" name="TextBox 554">
            <a:extLst>
              <a:ext uri="{FF2B5EF4-FFF2-40B4-BE49-F238E27FC236}">
                <a16:creationId xmlns:a16="http://schemas.microsoft.com/office/drawing/2014/main" id="{D3C03596-D055-F774-BDCA-A7174A6EA200}"/>
              </a:ext>
            </a:extLst>
          </p:cNvPr>
          <p:cNvSpPr txBox="1"/>
          <p:nvPr/>
        </p:nvSpPr>
        <p:spPr>
          <a:xfrm>
            <a:off x="4991002" y="3642169"/>
            <a:ext cx="2012945" cy="738664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marL="0" marR="0" lvl="0" indent="0" algn="ctr" defTabSz="9144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FF462D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TWK Everett" panose="020B0204000000000000" pitchFamily="34" charset="77"/>
                <a:ea typeface="Roboto Light" panose="02000000000000000000" pitchFamily="2" charset="0"/>
              </a:rPr>
              <a:t>The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" panose="020B0204000000000000" pitchFamily="34" charset="77"/>
                <a:ea typeface="Roboto Light" panose="02000000000000000000" pitchFamily="2" charset="0"/>
              </a:rPr>
              <a:t>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29707A"/>
                </a:solidFill>
                <a:effectLst/>
                <a:uLnTx/>
                <a:uFillTx/>
                <a:latin typeface="TWK Everett" panose="020B0204000000000000" pitchFamily="34" charset="77"/>
                <a:ea typeface="Roboto Light" panose="02000000000000000000" pitchFamily="2" charset="0"/>
              </a:rPr>
              <a:t>One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K Everett" panose="020B0204000000000000" pitchFamily="34" charset="77"/>
                <a:ea typeface="Roboto Light" panose="02000000000000000000" pitchFamily="2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TWK Everett" panose="020B0204000000000000" pitchFamily="34" charset="77"/>
                <a:ea typeface="Roboto Light" panose="02000000000000000000" pitchFamily="2" charset="0"/>
              </a:rPr>
              <a:t>Integration Platform for IT Services</a:t>
            </a:r>
          </a:p>
        </p:txBody>
      </p:sp>
      <p:pic>
        <p:nvPicPr>
          <p:cNvPr id="34" name="Imagen 9">
            <a:extLst>
              <a:ext uri="{FF2B5EF4-FFF2-40B4-BE49-F238E27FC236}">
                <a16:creationId xmlns:a16="http://schemas.microsoft.com/office/drawing/2014/main" id="{45E6F863-9873-BC07-32B8-437A8EDBB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0204" y="2231545"/>
            <a:ext cx="1686671" cy="1280160"/>
          </a:xfrm>
          <a:prstGeom prst="rect">
            <a:avLst/>
          </a:prstGeom>
        </p:spPr>
      </p:pic>
      <p:sp>
        <p:nvSpPr>
          <p:cNvPr id="4" name="Title 10">
            <a:extLst>
              <a:ext uri="{FF2B5EF4-FFF2-40B4-BE49-F238E27FC236}">
                <a16:creationId xmlns:a16="http://schemas.microsoft.com/office/drawing/2014/main" id="{CE74DF34-77ED-30C7-F7B8-15CD2DB157B1}"/>
              </a:ext>
            </a:extLst>
          </p:cNvPr>
          <p:cNvSpPr txBox="1">
            <a:spLocks/>
          </p:cNvSpPr>
          <p:nvPr/>
        </p:nvSpPr>
        <p:spPr>
          <a:xfrm>
            <a:off x="347841" y="263431"/>
            <a:ext cx="11496317" cy="3529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0" i="0" kern="1200">
                <a:solidFill>
                  <a:srgbClr val="FF462D"/>
                </a:solidFill>
                <a:latin typeface="TWK Everett" panose="020B0204000000000000" pitchFamily="34" charset="77"/>
                <a:ea typeface="TWK Everett" panose="020B0204000000000000" pitchFamily="34" charset="77"/>
                <a:cs typeface="TWK Everett" panose="020B0204000000000000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rgbClr val="042315"/>
                </a:solidFill>
              </a:rPr>
              <a:t>We implemented this with an integration platform, called “</a:t>
            </a:r>
            <a:r>
              <a:rPr lang="en-US" sz="2400" b="1" dirty="0">
                <a:solidFill>
                  <a:schemeClr val="accent1"/>
                </a:solidFill>
                <a:latin typeface="TWK Everett" panose="020B0204000000000000" pitchFamily="34" charset="77"/>
              </a:rPr>
              <a:t>Kyndryl</a:t>
            </a:r>
            <a:r>
              <a:rPr lang="en-US" sz="2400" b="1" dirty="0">
                <a:solidFill>
                  <a:srgbClr val="042315"/>
                </a:solidFill>
                <a:latin typeface="TWK Everett" panose="020B0204000000000000" pitchFamily="34" charset="77"/>
              </a:rPr>
              <a:t> </a:t>
            </a:r>
            <a:r>
              <a:rPr lang="en-US" sz="2400" b="1" dirty="0">
                <a:solidFill>
                  <a:srgbClr val="287079"/>
                </a:solidFill>
                <a:latin typeface="TWK Everett" panose="020B0204000000000000" pitchFamily="34" charset="77"/>
              </a:rPr>
              <a:t>Bridge</a:t>
            </a:r>
            <a:r>
              <a:rPr lang="en-US" sz="2400" b="1" dirty="0">
                <a:solidFill>
                  <a:schemeClr val="tx1"/>
                </a:solidFill>
                <a:latin typeface="TWK Everett" panose="020B0204000000000000" pitchFamily="34" charset="77"/>
              </a:rPr>
              <a:t>”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69" name="Marcador de número de diapositiva 1">
            <a:extLst>
              <a:ext uri="{FF2B5EF4-FFF2-40B4-BE49-F238E27FC236}">
                <a16:creationId xmlns:a16="http://schemas.microsoft.com/office/drawing/2014/main" id="{58188394-ECB3-BB68-C9CF-75E91467ADCF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4B06C05-B387-5945-5226-528DBBAB3550}"/>
              </a:ext>
            </a:extLst>
          </p:cNvPr>
          <p:cNvSpPr/>
          <p:nvPr/>
        </p:nvSpPr>
        <p:spPr>
          <a:xfrm>
            <a:off x="9265905" y="2067277"/>
            <a:ext cx="2411744" cy="1444428"/>
          </a:xfrm>
          <a:prstGeom prst="roundRect">
            <a:avLst/>
          </a:prstGeom>
          <a:noFill/>
          <a:ln>
            <a:solidFill>
              <a:srgbClr val="FF46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899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5E319-EA95-2CFF-79AE-AB5542FB4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AD494F34-77DF-812F-79E7-94787FBBFEEE}"/>
              </a:ext>
            </a:extLst>
          </p:cNvPr>
          <p:cNvSpPr/>
          <p:nvPr/>
        </p:nvSpPr>
        <p:spPr>
          <a:xfrm rot="16200000">
            <a:off x="6094231" y="760221"/>
            <a:ext cx="6858000" cy="533754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:a16="http://schemas.microsoft.com/office/drawing/2014/main" id="{44448CC7-4EBE-5984-5496-D2607507712D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Marcador de texto 91">
            <a:extLst>
              <a:ext uri="{FF2B5EF4-FFF2-40B4-BE49-F238E27FC236}">
                <a16:creationId xmlns:a16="http://schemas.microsoft.com/office/drawing/2014/main" id="{D3DC5CF9-C40E-29A9-3AD1-AA8BBAAA8D0D}"/>
              </a:ext>
            </a:extLst>
          </p:cNvPr>
          <p:cNvSpPr txBox="1">
            <a:spLocks/>
          </p:cNvSpPr>
          <p:nvPr/>
        </p:nvSpPr>
        <p:spPr>
          <a:xfrm>
            <a:off x="440318" y="448513"/>
            <a:ext cx="8001038" cy="9305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0">
                <a:solidFill>
                  <a:srgbClr val="FF46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TWK Everett" panose="020B0204000000000000" pitchFamily="34" charset="77"/>
              </a:rPr>
              <a:t>Kyndryl</a:t>
            </a:r>
            <a:r>
              <a:rPr lang="en-US" sz="2400" dirty="0">
                <a:solidFill>
                  <a:srgbClr val="042315"/>
                </a:solidFill>
                <a:latin typeface="TWK Everett" panose="020B0204000000000000" pitchFamily="34" charset="77"/>
              </a:rPr>
              <a:t> </a:t>
            </a:r>
            <a:r>
              <a:rPr lang="en-US" sz="2400" dirty="0">
                <a:solidFill>
                  <a:srgbClr val="29707A"/>
                </a:solidFill>
                <a:latin typeface="TWK Everett" panose="020B0204000000000000" pitchFamily="34" charset="77"/>
              </a:rPr>
              <a:t>Bridge</a:t>
            </a:r>
            <a:r>
              <a:rPr lang="en-US" sz="2400" dirty="0">
                <a:solidFill>
                  <a:srgbClr val="042315"/>
                </a:solidFill>
                <a:latin typeface="TWK Everett" panose="020B0204000000000000" pitchFamily="34" charset="77"/>
              </a:rPr>
              <a:t> AIOps accelerates value</a:t>
            </a:r>
          </a:p>
        </p:txBody>
      </p:sp>
      <p:grpSp>
        <p:nvGrpSpPr>
          <p:cNvPr id="10" name="Group 32">
            <a:extLst>
              <a:ext uri="{FF2B5EF4-FFF2-40B4-BE49-F238E27FC236}">
                <a16:creationId xmlns:a16="http://schemas.microsoft.com/office/drawing/2014/main" id="{31BDCB0C-0BFC-F591-0FD5-2643B924E6AC}"/>
              </a:ext>
            </a:extLst>
          </p:cNvPr>
          <p:cNvGrpSpPr/>
          <p:nvPr/>
        </p:nvGrpSpPr>
        <p:grpSpPr>
          <a:xfrm>
            <a:off x="440318" y="2015062"/>
            <a:ext cx="4987035" cy="831565"/>
            <a:chOff x="5806377" y="1470991"/>
            <a:chExt cx="5328594" cy="1215615"/>
          </a:xfrm>
        </p:grpSpPr>
        <p:sp>
          <p:nvSpPr>
            <p:cNvPr id="12" name="TextBox 33">
              <a:extLst>
                <a:ext uri="{FF2B5EF4-FFF2-40B4-BE49-F238E27FC236}">
                  <a16:creationId xmlns:a16="http://schemas.microsoft.com/office/drawing/2014/main" id="{C39EDB49-80B1-57D1-2301-6CD0C3DF0C6E}"/>
                </a:ext>
              </a:extLst>
            </p:cNvPr>
            <p:cNvSpPr txBox="1"/>
            <p:nvPr/>
          </p:nvSpPr>
          <p:spPr>
            <a:xfrm flipH="1">
              <a:off x="5806377" y="1963679"/>
              <a:ext cx="5150522" cy="72292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1400" kern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Utilize AIOps to proactively identify potential issues and opportunities for improvement in customer end-to-end business application environments</a:t>
              </a:r>
              <a:endPara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TextBox 34">
              <a:extLst>
                <a:ext uri="{FF2B5EF4-FFF2-40B4-BE49-F238E27FC236}">
                  <a16:creationId xmlns:a16="http://schemas.microsoft.com/office/drawing/2014/main" id="{CAEA55D0-4F8B-7924-01B6-856EE8DA64B8}"/>
                </a:ext>
              </a:extLst>
            </p:cNvPr>
            <p:cNvSpPr txBox="1"/>
            <p:nvPr/>
          </p:nvSpPr>
          <p:spPr>
            <a:xfrm flipH="1">
              <a:off x="5806379" y="1470991"/>
              <a:ext cx="5328592" cy="40365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en-US" sz="1600" b="1" kern="0">
                  <a:solidFill>
                    <a:srgbClr val="FF0000"/>
                  </a:solidFill>
                  <a:latin typeface="TWK Everett" panose="020B0204000000000000" pitchFamily="34" charset="77"/>
                  <a:ea typeface="Calibri Light" charset="0"/>
                  <a:cs typeface="Segoe UI" panose="020B0502040204020203" pitchFamily="34" charset="0"/>
                </a:rPr>
                <a:t>Continuously Proactive</a:t>
              </a:r>
              <a:endParaRPr lang="en-US" sz="1600" b="1">
                <a:solidFill>
                  <a:srgbClr val="FF0000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9" name="Group 36">
            <a:extLst>
              <a:ext uri="{FF2B5EF4-FFF2-40B4-BE49-F238E27FC236}">
                <a16:creationId xmlns:a16="http://schemas.microsoft.com/office/drawing/2014/main" id="{53BA4698-72A0-56C8-E1C5-0E3CB9568D90}"/>
              </a:ext>
            </a:extLst>
          </p:cNvPr>
          <p:cNvGrpSpPr/>
          <p:nvPr/>
        </p:nvGrpSpPr>
        <p:grpSpPr>
          <a:xfrm>
            <a:off x="440318" y="3333251"/>
            <a:ext cx="5050216" cy="831565"/>
            <a:chOff x="5806379" y="1470991"/>
            <a:chExt cx="5328592" cy="1215615"/>
          </a:xfrm>
        </p:grpSpPr>
        <p:sp>
          <p:nvSpPr>
            <p:cNvPr id="21" name="TextBox 38">
              <a:extLst>
                <a:ext uri="{FF2B5EF4-FFF2-40B4-BE49-F238E27FC236}">
                  <a16:creationId xmlns:a16="http://schemas.microsoft.com/office/drawing/2014/main" id="{B614D81B-3B74-AAA7-808D-09BD149B03E7}"/>
                </a:ext>
              </a:extLst>
            </p:cNvPr>
            <p:cNvSpPr txBox="1"/>
            <p:nvPr/>
          </p:nvSpPr>
          <p:spPr>
            <a:xfrm flipH="1">
              <a:off x="5806379" y="1963679"/>
              <a:ext cx="5328592" cy="72292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1400" kern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Utilize AIOps to quickly solve issues that are occurring with no human intervention and limited to no impact.</a:t>
              </a:r>
              <a:endParaRPr lang="en-US" sz="1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9" name="TextBox 39">
              <a:extLst>
                <a:ext uri="{FF2B5EF4-FFF2-40B4-BE49-F238E27FC236}">
                  <a16:creationId xmlns:a16="http://schemas.microsoft.com/office/drawing/2014/main" id="{6CE54335-8382-1107-7149-A8A2D5E4B056}"/>
                </a:ext>
              </a:extLst>
            </p:cNvPr>
            <p:cNvSpPr txBox="1"/>
            <p:nvPr/>
          </p:nvSpPr>
          <p:spPr>
            <a:xfrm flipH="1">
              <a:off x="5806379" y="1470991"/>
              <a:ext cx="5328592" cy="40365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en-US" sz="1600" b="1" kern="0">
                  <a:solidFill>
                    <a:srgbClr val="FF0000"/>
                  </a:solidFill>
                  <a:latin typeface="TWK Everett" panose="020B0204000000000000" pitchFamily="34" charset="77"/>
                  <a:ea typeface="Calibri Light" charset="0"/>
                  <a:cs typeface="Segoe UI" panose="020B0502040204020203" pitchFamily="34" charset="0"/>
                </a:rPr>
                <a:t>Cost Optimization through Autonomic Response</a:t>
              </a:r>
              <a:endParaRPr lang="en-US" sz="1600" b="1">
                <a:solidFill>
                  <a:srgbClr val="FF0000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Group 40">
            <a:extLst>
              <a:ext uri="{FF2B5EF4-FFF2-40B4-BE49-F238E27FC236}">
                <a16:creationId xmlns:a16="http://schemas.microsoft.com/office/drawing/2014/main" id="{2D33C7BF-92B8-98BD-A5A9-22E073F13AAD}"/>
              </a:ext>
            </a:extLst>
          </p:cNvPr>
          <p:cNvGrpSpPr/>
          <p:nvPr/>
        </p:nvGrpSpPr>
        <p:grpSpPr>
          <a:xfrm>
            <a:off x="440318" y="4510749"/>
            <a:ext cx="4987035" cy="831565"/>
            <a:chOff x="5806379" y="1470991"/>
            <a:chExt cx="5328592" cy="1215615"/>
          </a:xfrm>
        </p:grpSpPr>
        <p:sp>
          <p:nvSpPr>
            <p:cNvPr id="36" name="TextBox 41">
              <a:extLst>
                <a:ext uri="{FF2B5EF4-FFF2-40B4-BE49-F238E27FC236}">
                  <a16:creationId xmlns:a16="http://schemas.microsoft.com/office/drawing/2014/main" id="{BA6B899A-448B-72E8-F033-D5AB26D7DF6C}"/>
                </a:ext>
              </a:extLst>
            </p:cNvPr>
            <p:cNvSpPr txBox="1"/>
            <p:nvPr/>
          </p:nvSpPr>
          <p:spPr>
            <a:xfrm flipH="1">
              <a:off x="5806379" y="1963679"/>
              <a:ext cx="5328592" cy="72292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r>
                <a:rPr lang="en-US" sz="1400" kern="0" dirty="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Implement policy-based automation and orchestration to implement guardrails and standards across entire business application environment. (“Hard to do Harm”)</a:t>
              </a:r>
              <a:endParaRPr lang="en-US" sz="1400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TextBox 42">
              <a:extLst>
                <a:ext uri="{FF2B5EF4-FFF2-40B4-BE49-F238E27FC236}">
                  <a16:creationId xmlns:a16="http://schemas.microsoft.com/office/drawing/2014/main" id="{CDBBBA97-B9DB-6631-BCAE-AD7E1FA2DC15}"/>
                </a:ext>
              </a:extLst>
            </p:cNvPr>
            <p:cNvSpPr txBox="1"/>
            <p:nvPr/>
          </p:nvSpPr>
          <p:spPr>
            <a:xfrm flipH="1">
              <a:off x="5806379" y="1470991"/>
              <a:ext cx="5328592" cy="403651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noAutofit/>
            </a:bodyPr>
            <a:lstStyle/>
            <a:p>
              <a:r>
                <a:rPr lang="en-US" sz="1600" b="1" kern="0">
                  <a:solidFill>
                    <a:srgbClr val="FF0000"/>
                  </a:solidFill>
                  <a:latin typeface="TWK Everett" panose="020B0204000000000000" pitchFamily="34" charset="77"/>
                  <a:ea typeface="Calibri Light" charset="0"/>
                  <a:cs typeface="Segoe UI" panose="020B0502040204020203" pitchFamily="34" charset="0"/>
                </a:rPr>
                <a:t>Prevent impact by Best Practice Enforcement</a:t>
              </a:r>
              <a:endParaRPr lang="en-US" sz="1600" b="1">
                <a:solidFill>
                  <a:srgbClr val="FF0000"/>
                </a:solidFill>
                <a:latin typeface="TWK Everett" panose="020B0204000000000000" pitchFamily="34" charset="77"/>
                <a:ea typeface="Calibri Light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AF549C-246B-C40B-D217-35862D9CB299}"/>
              </a:ext>
            </a:extLst>
          </p:cNvPr>
          <p:cNvGrpSpPr/>
          <p:nvPr/>
        </p:nvGrpSpPr>
        <p:grpSpPr>
          <a:xfrm>
            <a:off x="7352033" y="1261840"/>
            <a:ext cx="4582024" cy="753222"/>
            <a:chOff x="6582143" y="1316087"/>
            <a:chExt cx="4582024" cy="753222"/>
          </a:xfrm>
        </p:grpSpPr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457516C5-C5CC-6914-3B8F-C675436A1443}"/>
                </a:ext>
              </a:extLst>
            </p:cNvPr>
            <p:cNvSpPr txBox="1"/>
            <p:nvPr/>
          </p:nvSpPr>
          <p:spPr>
            <a:xfrm>
              <a:off x="7185143" y="1360763"/>
              <a:ext cx="76944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2"/>
                  </a:solidFill>
                  <a:latin typeface="TWK Everett" panose="020B0204000000000000" pitchFamily="34" charset="77"/>
                </a:rPr>
                <a:t>At Scale</a:t>
              </a:r>
              <a:endParaRPr lang="en-US" sz="1400" b="1">
                <a:solidFill>
                  <a:schemeClr val="tx2"/>
                </a:solidFill>
                <a:latin typeface="TWK Everett" panose="020B0204000000000000" pitchFamily="34" charset="77"/>
              </a:endParaRP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B93BB79E-72C1-CA68-E81B-F0D22AFAB088}"/>
                </a:ext>
              </a:extLst>
            </p:cNvPr>
            <p:cNvSpPr txBox="1"/>
            <p:nvPr/>
          </p:nvSpPr>
          <p:spPr>
            <a:xfrm>
              <a:off x="7185142" y="1638422"/>
              <a:ext cx="397902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>
                  <a:solidFill>
                    <a:srgbClr val="04231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Automated data ingestion across estate reusing customer investment and reducing complexity</a:t>
              </a:r>
              <a:endParaRPr lang="en-US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54" name="Imagen 36">
              <a:extLst>
                <a:ext uri="{FF2B5EF4-FFF2-40B4-BE49-F238E27FC236}">
                  <a16:creationId xmlns:a16="http://schemas.microsoft.com/office/drawing/2014/main" id="{8FE1AF15-C326-CAB5-F5CC-84A3F58AF8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6582143" y="1316087"/>
              <a:ext cx="439985" cy="439985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AD986BB-3E0C-323E-40C1-10C49477E4D1}"/>
              </a:ext>
            </a:extLst>
          </p:cNvPr>
          <p:cNvGrpSpPr/>
          <p:nvPr/>
        </p:nvGrpSpPr>
        <p:grpSpPr>
          <a:xfrm>
            <a:off x="7358783" y="2165433"/>
            <a:ext cx="4582024" cy="802080"/>
            <a:chOff x="6482543" y="2245685"/>
            <a:chExt cx="4582024" cy="802080"/>
          </a:xfrm>
        </p:grpSpPr>
        <p:pic>
          <p:nvPicPr>
            <p:cNvPr id="49" name="Imagen 11">
              <a:extLst>
                <a:ext uri="{FF2B5EF4-FFF2-40B4-BE49-F238E27FC236}">
                  <a16:creationId xmlns:a16="http://schemas.microsoft.com/office/drawing/2014/main" id="{7CE5D8C9-9F8A-B36C-80FA-6A8388E1F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482543" y="2245685"/>
              <a:ext cx="469300" cy="494532"/>
            </a:xfrm>
            <a:prstGeom prst="rect">
              <a:avLst/>
            </a:prstGeom>
          </p:spPr>
        </p:pic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0F749A1A-AB03-104F-8A84-320873972F7A}"/>
                </a:ext>
              </a:extLst>
            </p:cNvPr>
            <p:cNvSpPr txBox="1"/>
            <p:nvPr/>
          </p:nvSpPr>
          <p:spPr>
            <a:xfrm>
              <a:off x="7085543" y="2339219"/>
              <a:ext cx="180979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2"/>
                  </a:solidFill>
                  <a:latin typeface="TWK Everett" panose="020B0204000000000000" pitchFamily="34" charset="77"/>
                </a:rPr>
                <a:t>Actionable Insights</a:t>
              </a:r>
              <a:endParaRPr lang="en-US" sz="1400" b="1">
                <a:solidFill>
                  <a:schemeClr val="tx2"/>
                </a:solidFill>
                <a:latin typeface="TWK Everett" panose="020B0204000000000000" pitchFamily="34" charset="77"/>
              </a:endParaRP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13A4C72B-31EF-E674-E227-94B96399D564}"/>
                </a:ext>
              </a:extLst>
            </p:cNvPr>
            <p:cNvSpPr txBox="1"/>
            <p:nvPr/>
          </p:nvSpPr>
          <p:spPr>
            <a:xfrm>
              <a:off x="7085542" y="2616878"/>
              <a:ext cx="397902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>
                  <a:solidFill>
                    <a:srgbClr val="04231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Faster decision with instant focus to critical items embedding SME knowledge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082E9BB-C303-1D65-EB9A-01F65D8277DC}"/>
              </a:ext>
            </a:extLst>
          </p:cNvPr>
          <p:cNvGrpSpPr/>
          <p:nvPr/>
        </p:nvGrpSpPr>
        <p:grpSpPr>
          <a:xfrm>
            <a:off x="7345892" y="3260831"/>
            <a:ext cx="4584989" cy="708546"/>
            <a:chOff x="6416164" y="5846277"/>
            <a:chExt cx="4584989" cy="708546"/>
          </a:xfrm>
        </p:grpSpPr>
        <p:pic>
          <p:nvPicPr>
            <p:cNvPr id="46" name="Imagen 10">
              <a:extLst>
                <a:ext uri="{FF2B5EF4-FFF2-40B4-BE49-F238E27FC236}">
                  <a16:creationId xmlns:a16="http://schemas.microsoft.com/office/drawing/2014/main" id="{2E9A24B6-80C2-A4C6-190F-A0D82F82E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416164" y="5866751"/>
              <a:ext cx="497678" cy="401113"/>
            </a:xfrm>
            <a:prstGeom prst="rect">
              <a:avLst/>
            </a:prstGeom>
          </p:spPr>
        </p:pic>
        <p:sp>
          <p:nvSpPr>
            <p:cNvPr id="63" name="TextBox 14">
              <a:extLst>
                <a:ext uri="{FF2B5EF4-FFF2-40B4-BE49-F238E27FC236}">
                  <a16:creationId xmlns:a16="http://schemas.microsoft.com/office/drawing/2014/main" id="{B813AC7A-12A2-FF6C-E0C6-BCCE05724CEE}"/>
                </a:ext>
              </a:extLst>
            </p:cNvPr>
            <p:cNvSpPr txBox="1"/>
            <p:nvPr/>
          </p:nvSpPr>
          <p:spPr>
            <a:xfrm>
              <a:off x="7022129" y="5846277"/>
              <a:ext cx="1078821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2"/>
                  </a:solidFill>
                  <a:latin typeface="TWK Everett" panose="020B0204000000000000" pitchFamily="34" charset="77"/>
                </a:rPr>
                <a:t>Automation</a:t>
              </a:r>
              <a:endParaRPr lang="en-US" sz="1400" b="1">
                <a:solidFill>
                  <a:schemeClr val="tx2"/>
                </a:solidFill>
                <a:latin typeface="TWK Everett" panose="020B0204000000000000" pitchFamily="34" charset="77"/>
              </a:endParaRPr>
            </a:p>
          </p:txBody>
        </p:sp>
        <p:sp>
          <p:nvSpPr>
            <p:cNvPr id="64" name="TextBox 16">
              <a:extLst>
                <a:ext uri="{FF2B5EF4-FFF2-40B4-BE49-F238E27FC236}">
                  <a16:creationId xmlns:a16="http://schemas.microsoft.com/office/drawing/2014/main" id="{103026AB-82B5-6AF3-435F-CD5DB028DA42}"/>
                </a:ext>
              </a:extLst>
            </p:cNvPr>
            <p:cNvSpPr txBox="1"/>
            <p:nvPr/>
          </p:nvSpPr>
          <p:spPr>
            <a:xfrm>
              <a:off x="7022128" y="6123936"/>
              <a:ext cx="397902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>
                  <a:solidFill>
                    <a:srgbClr val="04231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Recommended automation deployment reducing  downtime and improving compliance posture</a:t>
              </a:r>
              <a:endParaRPr lang="en-US" sz="1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87F1775-4F26-C7DE-3436-CF876FA8120B}"/>
              </a:ext>
            </a:extLst>
          </p:cNvPr>
          <p:cNvGrpSpPr/>
          <p:nvPr/>
        </p:nvGrpSpPr>
        <p:grpSpPr>
          <a:xfrm>
            <a:off x="7349068" y="5177340"/>
            <a:ext cx="4575274" cy="746351"/>
            <a:chOff x="7349870" y="561213"/>
            <a:chExt cx="4575274" cy="746351"/>
          </a:xfrm>
        </p:grpSpPr>
        <p:pic>
          <p:nvPicPr>
            <p:cNvPr id="66" name="Imagen 28">
              <a:extLst>
                <a:ext uri="{FF2B5EF4-FFF2-40B4-BE49-F238E27FC236}">
                  <a16:creationId xmlns:a16="http://schemas.microsoft.com/office/drawing/2014/main" id="{7D1A8D3B-19D4-DBBA-9AB2-11D222FE3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7349870" y="561213"/>
              <a:ext cx="439985" cy="439985"/>
            </a:xfrm>
            <a:prstGeom prst="rect">
              <a:avLst/>
            </a:prstGeom>
          </p:spPr>
        </p:pic>
        <p:sp>
          <p:nvSpPr>
            <p:cNvPr id="68" name="TextBox 14">
              <a:extLst>
                <a:ext uri="{FF2B5EF4-FFF2-40B4-BE49-F238E27FC236}">
                  <a16:creationId xmlns:a16="http://schemas.microsoft.com/office/drawing/2014/main" id="{333E9B5F-4772-E520-28C9-B1F59723FDE0}"/>
                </a:ext>
              </a:extLst>
            </p:cNvPr>
            <p:cNvSpPr txBox="1"/>
            <p:nvPr/>
          </p:nvSpPr>
          <p:spPr>
            <a:xfrm>
              <a:off x="7946120" y="599018"/>
              <a:ext cx="2207336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b="1">
                  <a:solidFill>
                    <a:schemeClr val="tx2"/>
                  </a:solidFill>
                  <a:latin typeface="TWK Everett" panose="020B0204000000000000" pitchFamily="34" charset="77"/>
                </a:rPr>
                <a:t>Delivery Runs On Bridge</a:t>
              </a:r>
              <a:endParaRPr lang="en-US" sz="1400" b="1">
                <a:solidFill>
                  <a:schemeClr val="tx2"/>
                </a:solidFill>
                <a:latin typeface="TWK Everett" panose="020B0204000000000000" pitchFamily="34" charset="77"/>
              </a:endParaRPr>
            </a:p>
          </p:txBody>
        </p:sp>
        <p:sp>
          <p:nvSpPr>
            <p:cNvPr id="69" name="TextBox 16">
              <a:extLst>
                <a:ext uri="{FF2B5EF4-FFF2-40B4-BE49-F238E27FC236}">
                  <a16:creationId xmlns:a16="http://schemas.microsoft.com/office/drawing/2014/main" id="{82E26222-0003-9D36-BBD1-199BA2D705F1}"/>
                </a:ext>
              </a:extLst>
            </p:cNvPr>
            <p:cNvSpPr txBox="1"/>
            <p:nvPr/>
          </p:nvSpPr>
          <p:spPr>
            <a:xfrm>
              <a:off x="7946119" y="876677"/>
              <a:ext cx="397902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4231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Embedded in the operational model supporting Co-Managed for Customer success</a:t>
              </a:r>
              <a:endPara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53A0C17-FE9B-A930-8BEA-8C785BC35683}"/>
              </a:ext>
            </a:extLst>
          </p:cNvPr>
          <p:cNvGrpSpPr/>
          <p:nvPr/>
        </p:nvGrpSpPr>
        <p:grpSpPr>
          <a:xfrm>
            <a:off x="7349067" y="4220673"/>
            <a:ext cx="4584990" cy="759942"/>
            <a:chOff x="6579177" y="4274920"/>
            <a:chExt cx="4584990" cy="759942"/>
          </a:xfrm>
        </p:grpSpPr>
        <p:pic>
          <p:nvPicPr>
            <p:cNvPr id="76" name="Imagen 37">
              <a:extLst>
                <a:ext uri="{FF2B5EF4-FFF2-40B4-BE49-F238E27FC236}">
                  <a16:creationId xmlns:a16="http://schemas.microsoft.com/office/drawing/2014/main" id="{CD1D6788-D6DB-62D6-1F3E-E9A667B3A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579177" y="4274920"/>
              <a:ext cx="439985" cy="439985"/>
            </a:xfrm>
            <a:prstGeom prst="rect">
              <a:avLst/>
            </a:prstGeom>
          </p:spPr>
        </p:pic>
        <p:sp>
          <p:nvSpPr>
            <p:cNvPr id="74" name="TextBox 14">
              <a:extLst>
                <a:ext uri="{FF2B5EF4-FFF2-40B4-BE49-F238E27FC236}">
                  <a16:creationId xmlns:a16="http://schemas.microsoft.com/office/drawing/2014/main" id="{B73EB5E2-1B12-E9DC-7ADD-6106A718E6E3}"/>
                </a:ext>
              </a:extLst>
            </p:cNvPr>
            <p:cNvSpPr txBox="1"/>
            <p:nvPr/>
          </p:nvSpPr>
          <p:spPr>
            <a:xfrm>
              <a:off x="7185143" y="4326316"/>
              <a:ext cx="1126014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GB" sz="1400" b="1" dirty="0">
                  <a:solidFill>
                    <a:schemeClr val="tx2"/>
                  </a:solidFill>
                  <a:latin typeface="TWK Everett" panose="020B0204000000000000" pitchFamily="34" charset="77"/>
                </a:rPr>
                <a:t>(Generative) AI</a:t>
              </a:r>
              <a:endParaRPr lang="en-US" sz="1400" b="1" dirty="0">
                <a:solidFill>
                  <a:schemeClr val="tx2"/>
                </a:solidFill>
                <a:latin typeface="TWK Everett" panose="020B0204000000000000" pitchFamily="34" charset="77"/>
              </a:endParaRPr>
            </a:p>
          </p:txBody>
        </p:sp>
        <p:sp>
          <p:nvSpPr>
            <p:cNvPr id="75" name="TextBox 16">
              <a:extLst>
                <a:ext uri="{FF2B5EF4-FFF2-40B4-BE49-F238E27FC236}">
                  <a16:creationId xmlns:a16="http://schemas.microsoft.com/office/drawing/2014/main" id="{7F3D1638-6DE3-10F7-1649-5E491E9EC8CE}"/>
                </a:ext>
              </a:extLst>
            </p:cNvPr>
            <p:cNvSpPr txBox="1"/>
            <p:nvPr/>
          </p:nvSpPr>
          <p:spPr>
            <a:xfrm>
              <a:off x="7185142" y="4603975"/>
              <a:ext cx="3979025" cy="430887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>
                  <a:solidFill>
                    <a:srgbClr val="042315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Platform and customer driven insights on data and </a:t>
              </a:r>
              <a:r>
                <a:rPr lang="en-US" sz="1400" b="1" dirty="0">
                  <a:solidFill>
                    <a:srgbClr val="00B0F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knowledge base across multiple customers</a:t>
              </a:r>
            </a:p>
          </p:txBody>
        </p:sp>
      </p:grpSp>
      <p:sp>
        <p:nvSpPr>
          <p:cNvPr id="2" name="Right Arrow 1">
            <a:extLst>
              <a:ext uri="{FF2B5EF4-FFF2-40B4-BE49-F238E27FC236}">
                <a16:creationId xmlns:a16="http://schemas.microsoft.com/office/drawing/2014/main" id="{49FFD827-DC12-AFF9-A856-CAE6BA18CCE0}"/>
              </a:ext>
            </a:extLst>
          </p:cNvPr>
          <p:cNvSpPr/>
          <p:nvPr/>
        </p:nvSpPr>
        <p:spPr>
          <a:xfrm rot="707602">
            <a:off x="6265653" y="3134486"/>
            <a:ext cx="1063079" cy="2412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734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4D9890B-5B43-F7D9-4060-76A361E42C03}"/>
              </a:ext>
            </a:extLst>
          </p:cNvPr>
          <p:cNvGrpSpPr/>
          <p:nvPr/>
        </p:nvGrpSpPr>
        <p:grpSpPr>
          <a:xfrm>
            <a:off x="4847052" y="2577679"/>
            <a:ext cx="2884185" cy="2541374"/>
            <a:chOff x="3438320" y="1222433"/>
            <a:chExt cx="4764563" cy="4402997"/>
          </a:xfrm>
        </p:grpSpPr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83057A39-BE2A-5A7A-2CE8-B18E34DE20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4689" y="4577057"/>
              <a:ext cx="217109" cy="417322"/>
            </a:xfrm>
            <a:custGeom>
              <a:avLst/>
              <a:gdLst>
                <a:gd name="T0" fmla="*/ 88 w 109"/>
                <a:gd name="T1" fmla="*/ 0 h 209"/>
                <a:gd name="T2" fmla="*/ 84 w 109"/>
                <a:gd name="T3" fmla="*/ 15 h 209"/>
                <a:gd name="T4" fmla="*/ 48 w 109"/>
                <a:gd name="T5" fmla="*/ 51 h 209"/>
                <a:gd name="T6" fmla="*/ 13 w 109"/>
                <a:gd name="T7" fmla="*/ 84 h 209"/>
                <a:gd name="T8" fmla="*/ 21 w 109"/>
                <a:gd name="T9" fmla="*/ 112 h 209"/>
                <a:gd name="T10" fmla="*/ 11 w 109"/>
                <a:gd name="T11" fmla="*/ 135 h 209"/>
                <a:gd name="T12" fmla="*/ 0 w 109"/>
                <a:gd name="T13" fmla="*/ 146 h 209"/>
                <a:gd name="T14" fmla="*/ 6 w 109"/>
                <a:gd name="T15" fmla="*/ 167 h 209"/>
                <a:gd name="T16" fmla="*/ 5 w 109"/>
                <a:gd name="T17" fmla="*/ 180 h 209"/>
                <a:gd name="T18" fmla="*/ 30 w 109"/>
                <a:gd name="T19" fmla="*/ 209 h 209"/>
                <a:gd name="T20" fmla="*/ 77 w 109"/>
                <a:gd name="T21" fmla="*/ 150 h 209"/>
                <a:gd name="T22" fmla="*/ 100 w 109"/>
                <a:gd name="T23" fmla="*/ 55 h 209"/>
                <a:gd name="T24" fmla="*/ 109 w 109"/>
                <a:gd name="T25" fmla="*/ 58 h 209"/>
                <a:gd name="T26" fmla="*/ 109 w 109"/>
                <a:gd name="T27" fmla="*/ 50 h 209"/>
                <a:gd name="T28" fmla="*/ 88 w 109"/>
                <a:gd name="T2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209">
                  <a:moveTo>
                    <a:pt x="88" y="0"/>
                  </a:moveTo>
                  <a:cubicBezTo>
                    <a:pt x="86" y="4"/>
                    <a:pt x="87" y="13"/>
                    <a:pt x="84" y="15"/>
                  </a:cubicBezTo>
                  <a:cubicBezTo>
                    <a:pt x="76" y="24"/>
                    <a:pt x="60" y="44"/>
                    <a:pt x="48" y="51"/>
                  </a:cubicBezTo>
                  <a:cubicBezTo>
                    <a:pt x="32" y="60"/>
                    <a:pt x="13" y="58"/>
                    <a:pt x="13" y="84"/>
                  </a:cubicBezTo>
                  <a:cubicBezTo>
                    <a:pt x="13" y="93"/>
                    <a:pt x="21" y="106"/>
                    <a:pt x="21" y="112"/>
                  </a:cubicBezTo>
                  <a:cubicBezTo>
                    <a:pt x="21" y="113"/>
                    <a:pt x="11" y="135"/>
                    <a:pt x="11" y="135"/>
                  </a:cubicBezTo>
                  <a:cubicBezTo>
                    <a:pt x="10" y="135"/>
                    <a:pt x="0" y="144"/>
                    <a:pt x="0" y="146"/>
                  </a:cubicBezTo>
                  <a:cubicBezTo>
                    <a:pt x="0" y="154"/>
                    <a:pt x="0" y="162"/>
                    <a:pt x="6" y="167"/>
                  </a:cubicBezTo>
                  <a:cubicBezTo>
                    <a:pt x="7" y="171"/>
                    <a:pt x="5" y="173"/>
                    <a:pt x="5" y="180"/>
                  </a:cubicBezTo>
                  <a:cubicBezTo>
                    <a:pt x="5" y="194"/>
                    <a:pt x="17" y="209"/>
                    <a:pt x="30" y="209"/>
                  </a:cubicBezTo>
                  <a:cubicBezTo>
                    <a:pt x="62" y="209"/>
                    <a:pt x="67" y="174"/>
                    <a:pt x="77" y="150"/>
                  </a:cubicBezTo>
                  <a:cubicBezTo>
                    <a:pt x="88" y="120"/>
                    <a:pt x="100" y="94"/>
                    <a:pt x="100" y="55"/>
                  </a:cubicBezTo>
                  <a:cubicBezTo>
                    <a:pt x="101" y="55"/>
                    <a:pt x="107" y="57"/>
                    <a:pt x="109" y="58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04" y="36"/>
                    <a:pt x="106" y="2"/>
                    <a:pt x="88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7F45B853-7835-7BD5-9E00-36B747CFA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1082" y="3016747"/>
              <a:ext cx="2049438" cy="2289356"/>
            </a:xfrm>
            <a:custGeom>
              <a:avLst/>
              <a:gdLst>
                <a:gd name="T0" fmla="*/ 384 w 1026"/>
                <a:gd name="T1" fmla="*/ 8 h 1146"/>
                <a:gd name="T2" fmla="*/ 346 w 1026"/>
                <a:gd name="T3" fmla="*/ 12 h 1146"/>
                <a:gd name="T4" fmla="*/ 244 w 1026"/>
                <a:gd name="T5" fmla="*/ 32 h 1146"/>
                <a:gd name="T6" fmla="*/ 180 w 1026"/>
                <a:gd name="T7" fmla="*/ 28 h 1146"/>
                <a:gd name="T8" fmla="*/ 170 w 1026"/>
                <a:gd name="T9" fmla="*/ 43 h 1146"/>
                <a:gd name="T10" fmla="*/ 116 w 1026"/>
                <a:gd name="T11" fmla="*/ 134 h 1146"/>
                <a:gd name="T12" fmla="*/ 62 w 1026"/>
                <a:gd name="T13" fmla="*/ 172 h 1146"/>
                <a:gd name="T14" fmla="*/ 12 w 1026"/>
                <a:gd name="T15" fmla="*/ 263 h 1146"/>
                <a:gd name="T16" fmla="*/ 0 w 1026"/>
                <a:gd name="T17" fmla="*/ 370 h 1146"/>
                <a:gd name="T18" fmla="*/ 11 w 1026"/>
                <a:gd name="T19" fmla="*/ 404 h 1146"/>
                <a:gd name="T20" fmla="*/ 16 w 1026"/>
                <a:gd name="T21" fmla="*/ 412 h 1146"/>
                <a:gd name="T22" fmla="*/ 74 w 1026"/>
                <a:gd name="T23" fmla="*/ 480 h 1146"/>
                <a:gd name="T24" fmla="*/ 146 w 1026"/>
                <a:gd name="T25" fmla="*/ 530 h 1146"/>
                <a:gd name="T26" fmla="*/ 228 w 1026"/>
                <a:gd name="T27" fmla="*/ 527 h 1146"/>
                <a:gd name="T28" fmla="*/ 313 w 1026"/>
                <a:gd name="T29" fmla="*/ 499 h 1146"/>
                <a:gd name="T30" fmla="*/ 376 w 1026"/>
                <a:gd name="T31" fmla="*/ 530 h 1146"/>
                <a:gd name="T32" fmla="*/ 404 w 1026"/>
                <a:gd name="T33" fmla="*/ 578 h 1146"/>
                <a:gd name="T34" fmla="*/ 392 w 1026"/>
                <a:gd name="T35" fmla="*/ 607 h 1146"/>
                <a:gd name="T36" fmla="*/ 445 w 1026"/>
                <a:gd name="T37" fmla="*/ 700 h 1146"/>
                <a:gd name="T38" fmla="*/ 465 w 1026"/>
                <a:gd name="T39" fmla="*/ 774 h 1146"/>
                <a:gd name="T40" fmla="*/ 462 w 1026"/>
                <a:gd name="T41" fmla="*/ 927 h 1146"/>
                <a:gd name="T42" fmla="*/ 473 w 1026"/>
                <a:gd name="T43" fmla="*/ 959 h 1146"/>
                <a:gd name="T44" fmla="*/ 533 w 1026"/>
                <a:gd name="T45" fmla="*/ 1097 h 1146"/>
                <a:gd name="T46" fmla="*/ 536 w 1026"/>
                <a:gd name="T47" fmla="*/ 1138 h 1146"/>
                <a:gd name="T48" fmla="*/ 558 w 1026"/>
                <a:gd name="T49" fmla="*/ 1146 h 1146"/>
                <a:gd name="T50" fmla="*/ 628 w 1026"/>
                <a:gd name="T51" fmla="*/ 1135 h 1146"/>
                <a:gd name="T52" fmla="*/ 668 w 1026"/>
                <a:gd name="T53" fmla="*/ 1122 h 1146"/>
                <a:gd name="T54" fmla="*/ 730 w 1026"/>
                <a:gd name="T55" fmla="*/ 1046 h 1146"/>
                <a:gd name="T56" fmla="*/ 743 w 1026"/>
                <a:gd name="T57" fmla="*/ 1002 h 1146"/>
                <a:gd name="T58" fmla="*/ 785 w 1026"/>
                <a:gd name="T59" fmla="*/ 973 h 1146"/>
                <a:gd name="T60" fmla="*/ 775 w 1026"/>
                <a:gd name="T61" fmla="*/ 907 h 1146"/>
                <a:gd name="T62" fmla="*/ 866 w 1026"/>
                <a:gd name="T63" fmla="*/ 820 h 1146"/>
                <a:gd name="T64" fmla="*/ 863 w 1026"/>
                <a:gd name="T65" fmla="*/ 776 h 1146"/>
                <a:gd name="T66" fmla="*/ 867 w 1026"/>
                <a:gd name="T67" fmla="*/ 755 h 1146"/>
                <a:gd name="T68" fmla="*/ 843 w 1026"/>
                <a:gd name="T69" fmla="*/ 679 h 1146"/>
                <a:gd name="T70" fmla="*/ 946 w 1026"/>
                <a:gd name="T71" fmla="*/ 564 h 1146"/>
                <a:gd name="T72" fmla="*/ 1026 w 1026"/>
                <a:gd name="T73" fmla="*/ 422 h 1146"/>
                <a:gd name="T74" fmla="*/ 964 w 1026"/>
                <a:gd name="T75" fmla="*/ 430 h 1146"/>
                <a:gd name="T76" fmla="*/ 955 w 1026"/>
                <a:gd name="T77" fmla="*/ 429 h 1146"/>
                <a:gd name="T78" fmla="*/ 943 w 1026"/>
                <a:gd name="T79" fmla="*/ 430 h 1146"/>
                <a:gd name="T80" fmla="*/ 904 w 1026"/>
                <a:gd name="T81" fmla="*/ 416 h 1146"/>
                <a:gd name="T82" fmla="*/ 874 w 1026"/>
                <a:gd name="T83" fmla="*/ 371 h 1146"/>
                <a:gd name="T84" fmla="*/ 837 w 1026"/>
                <a:gd name="T85" fmla="*/ 320 h 1146"/>
                <a:gd name="T86" fmla="*/ 813 w 1026"/>
                <a:gd name="T87" fmla="*/ 267 h 1146"/>
                <a:gd name="T88" fmla="*/ 742 w 1026"/>
                <a:gd name="T89" fmla="*/ 138 h 1146"/>
                <a:gd name="T90" fmla="*/ 771 w 1026"/>
                <a:gd name="T91" fmla="*/ 163 h 1146"/>
                <a:gd name="T92" fmla="*/ 781 w 1026"/>
                <a:gd name="T93" fmla="*/ 130 h 1146"/>
                <a:gd name="T94" fmla="*/ 771 w 1026"/>
                <a:gd name="T95" fmla="*/ 106 h 1146"/>
                <a:gd name="T96" fmla="*/ 729 w 1026"/>
                <a:gd name="T97" fmla="*/ 103 h 1146"/>
                <a:gd name="T98" fmla="*/ 631 w 1026"/>
                <a:gd name="T99" fmla="*/ 97 h 1146"/>
                <a:gd name="T100" fmla="*/ 598 w 1026"/>
                <a:gd name="T101" fmla="*/ 79 h 1146"/>
                <a:gd name="T102" fmla="*/ 585 w 1026"/>
                <a:gd name="T103" fmla="*/ 78 h 1146"/>
                <a:gd name="T104" fmla="*/ 556 w 1026"/>
                <a:gd name="T105" fmla="*/ 111 h 1146"/>
                <a:gd name="T106" fmla="*/ 460 w 1026"/>
                <a:gd name="T107" fmla="*/ 77 h 1146"/>
                <a:gd name="T108" fmla="*/ 421 w 1026"/>
                <a:gd name="T109" fmla="*/ 52 h 1146"/>
                <a:gd name="T110" fmla="*/ 421 w 1026"/>
                <a:gd name="T111" fmla="*/ 20 h 1146"/>
                <a:gd name="T112" fmla="*/ 421 w 1026"/>
                <a:gd name="T113" fmla="*/ 1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26" h="1146">
                  <a:moveTo>
                    <a:pt x="405" y="0"/>
                  </a:moveTo>
                  <a:cubicBezTo>
                    <a:pt x="395" y="0"/>
                    <a:pt x="395" y="8"/>
                    <a:pt x="384" y="8"/>
                  </a:cubicBezTo>
                  <a:cubicBezTo>
                    <a:pt x="378" y="8"/>
                    <a:pt x="375" y="5"/>
                    <a:pt x="368" y="5"/>
                  </a:cubicBezTo>
                  <a:cubicBezTo>
                    <a:pt x="360" y="5"/>
                    <a:pt x="352" y="12"/>
                    <a:pt x="346" y="12"/>
                  </a:cubicBezTo>
                  <a:cubicBezTo>
                    <a:pt x="342" y="12"/>
                    <a:pt x="335" y="7"/>
                    <a:pt x="328" y="7"/>
                  </a:cubicBezTo>
                  <a:cubicBezTo>
                    <a:pt x="304" y="7"/>
                    <a:pt x="265" y="22"/>
                    <a:pt x="244" y="32"/>
                  </a:cubicBezTo>
                  <a:cubicBezTo>
                    <a:pt x="238" y="35"/>
                    <a:pt x="236" y="41"/>
                    <a:pt x="225" y="41"/>
                  </a:cubicBezTo>
                  <a:cubicBezTo>
                    <a:pt x="207" y="41"/>
                    <a:pt x="193" y="38"/>
                    <a:pt x="180" y="28"/>
                  </a:cubicBezTo>
                  <a:cubicBezTo>
                    <a:pt x="174" y="32"/>
                    <a:pt x="173" y="37"/>
                    <a:pt x="169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57" y="59"/>
                    <a:pt x="139" y="75"/>
                    <a:pt x="125" y="93"/>
                  </a:cubicBezTo>
                  <a:cubicBezTo>
                    <a:pt x="115" y="106"/>
                    <a:pt x="123" y="114"/>
                    <a:pt x="116" y="134"/>
                  </a:cubicBezTo>
                  <a:cubicBezTo>
                    <a:pt x="114" y="142"/>
                    <a:pt x="101" y="153"/>
                    <a:pt x="93" y="158"/>
                  </a:cubicBezTo>
                  <a:cubicBezTo>
                    <a:pt x="83" y="163"/>
                    <a:pt x="69" y="162"/>
                    <a:pt x="62" y="172"/>
                  </a:cubicBezTo>
                  <a:cubicBezTo>
                    <a:pt x="49" y="189"/>
                    <a:pt x="33" y="217"/>
                    <a:pt x="27" y="238"/>
                  </a:cubicBezTo>
                  <a:cubicBezTo>
                    <a:pt x="24" y="246"/>
                    <a:pt x="12" y="253"/>
                    <a:pt x="12" y="263"/>
                  </a:cubicBezTo>
                  <a:cubicBezTo>
                    <a:pt x="12" y="284"/>
                    <a:pt x="22" y="299"/>
                    <a:pt x="22" y="322"/>
                  </a:cubicBezTo>
                  <a:cubicBezTo>
                    <a:pt x="22" y="336"/>
                    <a:pt x="12" y="364"/>
                    <a:pt x="0" y="370"/>
                  </a:cubicBezTo>
                  <a:cubicBezTo>
                    <a:pt x="4" y="377"/>
                    <a:pt x="8" y="380"/>
                    <a:pt x="8" y="387"/>
                  </a:cubicBezTo>
                  <a:cubicBezTo>
                    <a:pt x="8" y="392"/>
                    <a:pt x="11" y="396"/>
                    <a:pt x="11" y="404"/>
                  </a:cubicBezTo>
                  <a:cubicBezTo>
                    <a:pt x="9" y="404"/>
                    <a:pt x="9" y="404"/>
                    <a:pt x="9" y="404"/>
                  </a:cubicBezTo>
                  <a:cubicBezTo>
                    <a:pt x="12" y="407"/>
                    <a:pt x="13" y="408"/>
                    <a:pt x="16" y="412"/>
                  </a:cubicBezTo>
                  <a:cubicBezTo>
                    <a:pt x="16" y="414"/>
                    <a:pt x="44" y="439"/>
                    <a:pt x="48" y="441"/>
                  </a:cubicBezTo>
                  <a:cubicBezTo>
                    <a:pt x="61" y="452"/>
                    <a:pt x="64" y="464"/>
                    <a:pt x="74" y="480"/>
                  </a:cubicBezTo>
                  <a:cubicBezTo>
                    <a:pt x="85" y="497"/>
                    <a:pt x="116" y="515"/>
                    <a:pt x="131" y="526"/>
                  </a:cubicBezTo>
                  <a:cubicBezTo>
                    <a:pt x="133" y="527"/>
                    <a:pt x="140" y="530"/>
                    <a:pt x="146" y="530"/>
                  </a:cubicBezTo>
                  <a:cubicBezTo>
                    <a:pt x="167" y="530"/>
                    <a:pt x="176" y="519"/>
                    <a:pt x="197" y="519"/>
                  </a:cubicBezTo>
                  <a:cubicBezTo>
                    <a:pt x="207" y="519"/>
                    <a:pt x="220" y="527"/>
                    <a:pt x="228" y="527"/>
                  </a:cubicBezTo>
                  <a:cubicBezTo>
                    <a:pt x="236" y="527"/>
                    <a:pt x="239" y="520"/>
                    <a:pt x="247" y="518"/>
                  </a:cubicBezTo>
                  <a:cubicBezTo>
                    <a:pt x="267" y="511"/>
                    <a:pt x="286" y="499"/>
                    <a:pt x="313" y="499"/>
                  </a:cubicBezTo>
                  <a:cubicBezTo>
                    <a:pt x="334" y="499"/>
                    <a:pt x="338" y="530"/>
                    <a:pt x="354" y="530"/>
                  </a:cubicBezTo>
                  <a:cubicBezTo>
                    <a:pt x="359" y="530"/>
                    <a:pt x="367" y="530"/>
                    <a:pt x="376" y="530"/>
                  </a:cubicBezTo>
                  <a:cubicBezTo>
                    <a:pt x="394" y="530"/>
                    <a:pt x="404" y="540"/>
                    <a:pt x="409" y="552"/>
                  </a:cubicBezTo>
                  <a:cubicBezTo>
                    <a:pt x="404" y="556"/>
                    <a:pt x="404" y="572"/>
                    <a:pt x="404" y="578"/>
                  </a:cubicBezTo>
                  <a:cubicBezTo>
                    <a:pt x="404" y="581"/>
                    <a:pt x="402" y="582"/>
                    <a:pt x="404" y="586"/>
                  </a:cubicBezTo>
                  <a:cubicBezTo>
                    <a:pt x="400" y="588"/>
                    <a:pt x="392" y="602"/>
                    <a:pt x="392" y="607"/>
                  </a:cubicBezTo>
                  <a:cubicBezTo>
                    <a:pt x="392" y="632"/>
                    <a:pt x="422" y="651"/>
                    <a:pt x="436" y="668"/>
                  </a:cubicBezTo>
                  <a:cubicBezTo>
                    <a:pt x="443" y="677"/>
                    <a:pt x="441" y="689"/>
                    <a:pt x="445" y="700"/>
                  </a:cubicBezTo>
                  <a:cubicBezTo>
                    <a:pt x="450" y="713"/>
                    <a:pt x="454" y="721"/>
                    <a:pt x="458" y="744"/>
                  </a:cubicBezTo>
                  <a:cubicBezTo>
                    <a:pt x="460" y="755"/>
                    <a:pt x="465" y="761"/>
                    <a:pt x="465" y="774"/>
                  </a:cubicBezTo>
                  <a:cubicBezTo>
                    <a:pt x="465" y="802"/>
                    <a:pt x="432" y="811"/>
                    <a:pt x="432" y="848"/>
                  </a:cubicBezTo>
                  <a:cubicBezTo>
                    <a:pt x="432" y="882"/>
                    <a:pt x="447" y="902"/>
                    <a:pt x="462" y="927"/>
                  </a:cubicBezTo>
                  <a:cubicBezTo>
                    <a:pt x="466" y="934"/>
                    <a:pt x="473" y="937"/>
                    <a:pt x="473" y="944"/>
                  </a:cubicBezTo>
                  <a:cubicBezTo>
                    <a:pt x="473" y="949"/>
                    <a:pt x="473" y="950"/>
                    <a:pt x="473" y="959"/>
                  </a:cubicBezTo>
                  <a:cubicBezTo>
                    <a:pt x="473" y="1005"/>
                    <a:pt x="497" y="1036"/>
                    <a:pt x="516" y="1068"/>
                  </a:cubicBezTo>
                  <a:cubicBezTo>
                    <a:pt x="519" y="1073"/>
                    <a:pt x="533" y="1089"/>
                    <a:pt x="533" y="1097"/>
                  </a:cubicBezTo>
                  <a:cubicBezTo>
                    <a:pt x="533" y="1103"/>
                    <a:pt x="531" y="1107"/>
                    <a:pt x="527" y="1112"/>
                  </a:cubicBezTo>
                  <a:cubicBezTo>
                    <a:pt x="531" y="1116"/>
                    <a:pt x="536" y="1127"/>
                    <a:pt x="536" y="1138"/>
                  </a:cubicBezTo>
                  <a:cubicBezTo>
                    <a:pt x="537" y="1138"/>
                    <a:pt x="538" y="1136"/>
                    <a:pt x="541" y="1135"/>
                  </a:cubicBezTo>
                  <a:cubicBezTo>
                    <a:pt x="545" y="1141"/>
                    <a:pt x="549" y="1146"/>
                    <a:pt x="558" y="1146"/>
                  </a:cubicBezTo>
                  <a:cubicBezTo>
                    <a:pt x="578" y="1146"/>
                    <a:pt x="592" y="1130"/>
                    <a:pt x="614" y="1130"/>
                  </a:cubicBezTo>
                  <a:cubicBezTo>
                    <a:pt x="620" y="1130"/>
                    <a:pt x="623" y="1135"/>
                    <a:pt x="628" y="1135"/>
                  </a:cubicBezTo>
                  <a:cubicBezTo>
                    <a:pt x="633" y="1135"/>
                    <a:pt x="637" y="1132"/>
                    <a:pt x="644" y="1132"/>
                  </a:cubicBezTo>
                  <a:cubicBezTo>
                    <a:pt x="646" y="1122"/>
                    <a:pt x="659" y="1126"/>
                    <a:pt x="668" y="1122"/>
                  </a:cubicBezTo>
                  <a:cubicBezTo>
                    <a:pt x="690" y="1112"/>
                    <a:pt x="696" y="1097"/>
                    <a:pt x="709" y="1080"/>
                  </a:cubicBezTo>
                  <a:cubicBezTo>
                    <a:pt x="717" y="1069"/>
                    <a:pt x="718" y="1057"/>
                    <a:pt x="730" y="1046"/>
                  </a:cubicBezTo>
                  <a:cubicBezTo>
                    <a:pt x="736" y="1039"/>
                    <a:pt x="751" y="1028"/>
                    <a:pt x="751" y="1013"/>
                  </a:cubicBezTo>
                  <a:cubicBezTo>
                    <a:pt x="751" y="1008"/>
                    <a:pt x="748" y="1004"/>
                    <a:pt x="743" y="1002"/>
                  </a:cubicBezTo>
                  <a:cubicBezTo>
                    <a:pt x="749" y="989"/>
                    <a:pt x="757" y="983"/>
                    <a:pt x="769" y="977"/>
                  </a:cubicBezTo>
                  <a:cubicBezTo>
                    <a:pt x="773" y="975"/>
                    <a:pt x="782" y="978"/>
                    <a:pt x="785" y="973"/>
                  </a:cubicBezTo>
                  <a:cubicBezTo>
                    <a:pt x="788" y="969"/>
                    <a:pt x="790" y="951"/>
                    <a:pt x="790" y="943"/>
                  </a:cubicBezTo>
                  <a:cubicBezTo>
                    <a:pt x="790" y="927"/>
                    <a:pt x="775" y="919"/>
                    <a:pt x="775" y="907"/>
                  </a:cubicBezTo>
                  <a:cubicBezTo>
                    <a:pt x="775" y="902"/>
                    <a:pt x="783" y="893"/>
                    <a:pt x="791" y="891"/>
                  </a:cubicBezTo>
                  <a:cubicBezTo>
                    <a:pt x="796" y="857"/>
                    <a:pt x="866" y="861"/>
                    <a:pt x="866" y="820"/>
                  </a:cubicBezTo>
                  <a:cubicBezTo>
                    <a:pt x="866" y="816"/>
                    <a:pt x="865" y="813"/>
                    <a:pt x="862" y="810"/>
                  </a:cubicBezTo>
                  <a:cubicBezTo>
                    <a:pt x="862" y="795"/>
                    <a:pt x="863" y="785"/>
                    <a:pt x="863" y="776"/>
                  </a:cubicBezTo>
                  <a:cubicBezTo>
                    <a:pt x="863" y="763"/>
                    <a:pt x="863" y="763"/>
                    <a:pt x="863" y="763"/>
                  </a:cubicBezTo>
                  <a:cubicBezTo>
                    <a:pt x="864" y="762"/>
                    <a:pt x="867" y="758"/>
                    <a:pt x="867" y="755"/>
                  </a:cubicBezTo>
                  <a:cubicBezTo>
                    <a:pt x="867" y="745"/>
                    <a:pt x="848" y="736"/>
                    <a:pt x="848" y="718"/>
                  </a:cubicBezTo>
                  <a:cubicBezTo>
                    <a:pt x="848" y="702"/>
                    <a:pt x="843" y="695"/>
                    <a:pt x="843" y="679"/>
                  </a:cubicBezTo>
                  <a:cubicBezTo>
                    <a:pt x="843" y="664"/>
                    <a:pt x="857" y="660"/>
                    <a:pt x="861" y="647"/>
                  </a:cubicBezTo>
                  <a:cubicBezTo>
                    <a:pt x="874" y="600"/>
                    <a:pt x="911" y="592"/>
                    <a:pt x="946" y="564"/>
                  </a:cubicBezTo>
                  <a:cubicBezTo>
                    <a:pt x="966" y="549"/>
                    <a:pt x="973" y="530"/>
                    <a:pt x="989" y="509"/>
                  </a:cubicBezTo>
                  <a:cubicBezTo>
                    <a:pt x="1002" y="491"/>
                    <a:pt x="1026" y="452"/>
                    <a:pt x="1026" y="422"/>
                  </a:cubicBezTo>
                  <a:cubicBezTo>
                    <a:pt x="1026" y="418"/>
                    <a:pt x="1023" y="417"/>
                    <a:pt x="1022" y="414"/>
                  </a:cubicBezTo>
                  <a:cubicBezTo>
                    <a:pt x="1003" y="418"/>
                    <a:pt x="984" y="426"/>
                    <a:pt x="964" y="430"/>
                  </a:cubicBezTo>
                  <a:cubicBezTo>
                    <a:pt x="963" y="430"/>
                    <a:pt x="962" y="430"/>
                    <a:pt x="961" y="430"/>
                  </a:cubicBezTo>
                  <a:cubicBezTo>
                    <a:pt x="959" y="430"/>
                    <a:pt x="957" y="429"/>
                    <a:pt x="955" y="429"/>
                  </a:cubicBezTo>
                  <a:cubicBezTo>
                    <a:pt x="953" y="429"/>
                    <a:pt x="951" y="429"/>
                    <a:pt x="949" y="429"/>
                  </a:cubicBezTo>
                  <a:cubicBezTo>
                    <a:pt x="947" y="429"/>
                    <a:pt x="945" y="429"/>
                    <a:pt x="943" y="430"/>
                  </a:cubicBezTo>
                  <a:cubicBezTo>
                    <a:pt x="936" y="432"/>
                    <a:pt x="935" y="439"/>
                    <a:pt x="927" y="439"/>
                  </a:cubicBezTo>
                  <a:cubicBezTo>
                    <a:pt x="918" y="439"/>
                    <a:pt x="911" y="422"/>
                    <a:pt x="904" y="416"/>
                  </a:cubicBezTo>
                  <a:cubicBezTo>
                    <a:pt x="909" y="410"/>
                    <a:pt x="904" y="409"/>
                    <a:pt x="904" y="400"/>
                  </a:cubicBezTo>
                  <a:cubicBezTo>
                    <a:pt x="887" y="400"/>
                    <a:pt x="882" y="378"/>
                    <a:pt x="874" y="371"/>
                  </a:cubicBezTo>
                  <a:cubicBezTo>
                    <a:pt x="864" y="365"/>
                    <a:pt x="859" y="364"/>
                    <a:pt x="850" y="356"/>
                  </a:cubicBezTo>
                  <a:cubicBezTo>
                    <a:pt x="841" y="346"/>
                    <a:pt x="847" y="332"/>
                    <a:pt x="837" y="320"/>
                  </a:cubicBezTo>
                  <a:cubicBezTo>
                    <a:pt x="829" y="309"/>
                    <a:pt x="819" y="309"/>
                    <a:pt x="813" y="295"/>
                  </a:cubicBezTo>
                  <a:cubicBezTo>
                    <a:pt x="813" y="267"/>
                    <a:pt x="813" y="267"/>
                    <a:pt x="813" y="267"/>
                  </a:cubicBezTo>
                  <a:cubicBezTo>
                    <a:pt x="805" y="261"/>
                    <a:pt x="790" y="237"/>
                    <a:pt x="792" y="226"/>
                  </a:cubicBezTo>
                  <a:cubicBezTo>
                    <a:pt x="742" y="138"/>
                    <a:pt x="742" y="138"/>
                    <a:pt x="742" y="138"/>
                  </a:cubicBezTo>
                  <a:cubicBezTo>
                    <a:pt x="742" y="129"/>
                    <a:pt x="742" y="129"/>
                    <a:pt x="742" y="129"/>
                  </a:cubicBezTo>
                  <a:cubicBezTo>
                    <a:pt x="751" y="138"/>
                    <a:pt x="760" y="161"/>
                    <a:pt x="771" y="163"/>
                  </a:cubicBezTo>
                  <a:cubicBezTo>
                    <a:pt x="773" y="158"/>
                    <a:pt x="778" y="144"/>
                    <a:pt x="781" y="137"/>
                  </a:cubicBezTo>
                  <a:cubicBezTo>
                    <a:pt x="781" y="135"/>
                    <a:pt x="781" y="132"/>
                    <a:pt x="781" y="130"/>
                  </a:cubicBezTo>
                  <a:cubicBezTo>
                    <a:pt x="773" y="111"/>
                    <a:pt x="773" y="111"/>
                    <a:pt x="773" y="111"/>
                  </a:cubicBezTo>
                  <a:cubicBezTo>
                    <a:pt x="773" y="109"/>
                    <a:pt x="772" y="108"/>
                    <a:pt x="771" y="106"/>
                  </a:cubicBezTo>
                  <a:cubicBezTo>
                    <a:pt x="764" y="107"/>
                    <a:pt x="764" y="110"/>
                    <a:pt x="756" y="110"/>
                  </a:cubicBezTo>
                  <a:cubicBezTo>
                    <a:pt x="745" y="110"/>
                    <a:pt x="739" y="103"/>
                    <a:pt x="729" y="103"/>
                  </a:cubicBezTo>
                  <a:cubicBezTo>
                    <a:pt x="712" y="103"/>
                    <a:pt x="707" y="111"/>
                    <a:pt x="690" y="111"/>
                  </a:cubicBezTo>
                  <a:cubicBezTo>
                    <a:pt x="672" y="111"/>
                    <a:pt x="648" y="103"/>
                    <a:pt x="631" y="97"/>
                  </a:cubicBezTo>
                  <a:cubicBezTo>
                    <a:pt x="623" y="94"/>
                    <a:pt x="611" y="98"/>
                    <a:pt x="606" y="92"/>
                  </a:cubicBezTo>
                  <a:cubicBezTo>
                    <a:pt x="604" y="88"/>
                    <a:pt x="598" y="87"/>
                    <a:pt x="598" y="79"/>
                  </a:cubicBezTo>
                  <a:cubicBezTo>
                    <a:pt x="586" y="79"/>
                    <a:pt x="586" y="79"/>
                    <a:pt x="586" y="79"/>
                  </a:cubicBezTo>
                  <a:cubicBezTo>
                    <a:pt x="585" y="78"/>
                    <a:pt x="585" y="78"/>
                    <a:pt x="585" y="78"/>
                  </a:cubicBezTo>
                  <a:cubicBezTo>
                    <a:pt x="568" y="84"/>
                    <a:pt x="556" y="84"/>
                    <a:pt x="556" y="101"/>
                  </a:cubicBezTo>
                  <a:cubicBezTo>
                    <a:pt x="556" y="104"/>
                    <a:pt x="556" y="107"/>
                    <a:pt x="556" y="111"/>
                  </a:cubicBezTo>
                  <a:cubicBezTo>
                    <a:pt x="556" y="114"/>
                    <a:pt x="550" y="119"/>
                    <a:pt x="545" y="119"/>
                  </a:cubicBezTo>
                  <a:cubicBezTo>
                    <a:pt x="506" y="119"/>
                    <a:pt x="494" y="77"/>
                    <a:pt x="460" y="77"/>
                  </a:cubicBezTo>
                  <a:cubicBezTo>
                    <a:pt x="455" y="77"/>
                    <a:pt x="451" y="77"/>
                    <a:pt x="445" y="77"/>
                  </a:cubicBezTo>
                  <a:cubicBezTo>
                    <a:pt x="435" y="77"/>
                    <a:pt x="421" y="65"/>
                    <a:pt x="421" y="52"/>
                  </a:cubicBezTo>
                  <a:cubicBezTo>
                    <a:pt x="421" y="44"/>
                    <a:pt x="428" y="40"/>
                    <a:pt x="428" y="32"/>
                  </a:cubicBezTo>
                  <a:cubicBezTo>
                    <a:pt x="428" y="27"/>
                    <a:pt x="421" y="25"/>
                    <a:pt x="421" y="20"/>
                  </a:cubicBezTo>
                  <a:cubicBezTo>
                    <a:pt x="421" y="13"/>
                    <a:pt x="428" y="15"/>
                    <a:pt x="429" y="7"/>
                  </a:cubicBezTo>
                  <a:cubicBezTo>
                    <a:pt x="426" y="7"/>
                    <a:pt x="424" y="10"/>
                    <a:pt x="421" y="10"/>
                  </a:cubicBezTo>
                  <a:cubicBezTo>
                    <a:pt x="413" y="10"/>
                    <a:pt x="415" y="0"/>
                    <a:pt x="40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 31">
              <a:extLst>
                <a:ext uri="{FF2B5EF4-FFF2-40B4-BE49-F238E27FC236}">
                  <a16:creationId xmlns:a16="http://schemas.microsoft.com/office/drawing/2014/main" id="{6489E6C7-CD24-A587-C133-EF83269E5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596" y="2852860"/>
              <a:ext cx="1117645" cy="970653"/>
            </a:xfrm>
            <a:custGeom>
              <a:avLst/>
              <a:gdLst>
                <a:gd name="T0" fmla="*/ 75 w 560"/>
                <a:gd name="T1" fmla="*/ 16 h 486"/>
                <a:gd name="T2" fmla="*/ 46 w 560"/>
                <a:gd name="T3" fmla="*/ 18 h 486"/>
                <a:gd name="T4" fmla="*/ 9 w 560"/>
                <a:gd name="T5" fmla="*/ 45 h 486"/>
                <a:gd name="T6" fmla="*/ 0 w 560"/>
                <a:gd name="T7" fmla="*/ 66 h 486"/>
                <a:gd name="T8" fmla="*/ 27 w 560"/>
                <a:gd name="T9" fmla="*/ 95 h 486"/>
                <a:gd name="T10" fmla="*/ 59 w 560"/>
                <a:gd name="T11" fmla="*/ 105 h 486"/>
                <a:gd name="T12" fmla="*/ 130 w 560"/>
                <a:gd name="T13" fmla="*/ 93 h 486"/>
                <a:gd name="T14" fmla="*/ 150 w 560"/>
                <a:gd name="T15" fmla="*/ 98 h 486"/>
                <a:gd name="T16" fmla="*/ 136 w 560"/>
                <a:gd name="T17" fmla="*/ 151 h 486"/>
                <a:gd name="T18" fmla="*/ 126 w 560"/>
                <a:gd name="T19" fmla="*/ 193 h 486"/>
                <a:gd name="T20" fmla="*/ 131 w 560"/>
                <a:gd name="T21" fmla="*/ 235 h 486"/>
                <a:gd name="T22" fmla="*/ 165 w 560"/>
                <a:gd name="T23" fmla="*/ 287 h 486"/>
                <a:gd name="T24" fmla="*/ 185 w 560"/>
                <a:gd name="T25" fmla="*/ 311 h 486"/>
                <a:gd name="T26" fmla="*/ 238 w 560"/>
                <a:gd name="T27" fmla="*/ 408 h 486"/>
                <a:gd name="T28" fmla="*/ 260 w 560"/>
                <a:gd name="T29" fmla="*/ 472 h 486"/>
                <a:gd name="T30" fmla="*/ 280 w 560"/>
                <a:gd name="T31" fmla="*/ 484 h 486"/>
                <a:gd name="T32" fmla="*/ 353 w 560"/>
                <a:gd name="T33" fmla="*/ 453 h 486"/>
                <a:gd name="T34" fmla="*/ 438 w 560"/>
                <a:gd name="T35" fmla="*/ 416 h 486"/>
                <a:gd name="T36" fmla="*/ 476 w 560"/>
                <a:gd name="T37" fmla="*/ 370 h 486"/>
                <a:gd name="T38" fmla="*/ 497 w 560"/>
                <a:gd name="T39" fmla="*/ 324 h 486"/>
                <a:gd name="T40" fmla="*/ 454 w 560"/>
                <a:gd name="T41" fmla="*/ 289 h 486"/>
                <a:gd name="T42" fmla="*/ 375 w 560"/>
                <a:gd name="T43" fmla="*/ 295 h 486"/>
                <a:gd name="T44" fmla="*/ 368 w 560"/>
                <a:gd name="T45" fmla="*/ 281 h 486"/>
                <a:gd name="T46" fmla="*/ 333 w 560"/>
                <a:gd name="T47" fmla="*/ 219 h 486"/>
                <a:gd name="T48" fmla="*/ 379 w 560"/>
                <a:gd name="T49" fmla="*/ 240 h 486"/>
                <a:gd name="T50" fmla="*/ 443 w 560"/>
                <a:gd name="T51" fmla="*/ 263 h 486"/>
                <a:gd name="T52" fmla="*/ 489 w 560"/>
                <a:gd name="T53" fmla="*/ 281 h 486"/>
                <a:gd name="T54" fmla="*/ 540 w 560"/>
                <a:gd name="T55" fmla="*/ 288 h 486"/>
                <a:gd name="T56" fmla="*/ 537 w 560"/>
                <a:gd name="T57" fmla="*/ 279 h 486"/>
                <a:gd name="T58" fmla="*/ 527 w 560"/>
                <a:gd name="T59" fmla="*/ 206 h 486"/>
                <a:gd name="T60" fmla="*/ 538 w 560"/>
                <a:gd name="T61" fmla="*/ 187 h 486"/>
                <a:gd name="T62" fmla="*/ 523 w 560"/>
                <a:gd name="T63" fmla="*/ 149 h 486"/>
                <a:gd name="T64" fmla="*/ 521 w 560"/>
                <a:gd name="T65" fmla="*/ 143 h 486"/>
                <a:gd name="T66" fmla="*/ 521 w 560"/>
                <a:gd name="T67" fmla="*/ 138 h 486"/>
                <a:gd name="T68" fmla="*/ 532 w 560"/>
                <a:gd name="T69" fmla="*/ 106 h 486"/>
                <a:gd name="T70" fmla="*/ 526 w 560"/>
                <a:gd name="T71" fmla="*/ 89 h 486"/>
                <a:gd name="T72" fmla="*/ 441 w 560"/>
                <a:gd name="T73" fmla="*/ 69 h 486"/>
                <a:gd name="T74" fmla="*/ 420 w 560"/>
                <a:gd name="T75" fmla="*/ 91 h 486"/>
                <a:gd name="T76" fmla="*/ 371 w 560"/>
                <a:gd name="T77" fmla="*/ 91 h 486"/>
                <a:gd name="T78" fmla="*/ 356 w 560"/>
                <a:gd name="T79" fmla="*/ 82 h 486"/>
                <a:gd name="T80" fmla="*/ 344 w 560"/>
                <a:gd name="T81" fmla="*/ 61 h 486"/>
                <a:gd name="T82" fmla="*/ 337 w 560"/>
                <a:gd name="T83" fmla="*/ 49 h 486"/>
                <a:gd name="T84" fmla="*/ 307 w 560"/>
                <a:gd name="T85" fmla="*/ 53 h 486"/>
                <a:gd name="T86" fmla="*/ 246 w 560"/>
                <a:gd name="T87" fmla="*/ 5 h 486"/>
                <a:gd name="T88" fmla="*/ 246 w 560"/>
                <a:gd name="T89" fmla="*/ 5 h 486"/>
                <a:gd name="T90" fmla="*/ 246 w 560"/>
                <a:gd name="T91" fmla="*/ 5 h 486"/>
                <a:gd name="T92" fmla="*/ 210 w 560"/>
                <a:gd name="T93" fmla="*/ 19 h 486"/>
                <a:gd name="T94" fmla="*/ 127 w 560"/>
                <a:gd name="T95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0" h="486">
                  <a:moveTo>
                    <a:pt x="127" y="0"/>
                  </a:moveTo>
                  <a:cubicBezTo>
                    <a:pt x="118" y="0"/>
                    <a:pt x="103" y="1"/>
                    <a:pt x="97" y="5"/>
                  </a:cubicBezTo>
                  <a:cubicBezTo>
                    <a:pt x="91" y="9"/>
                    <a:pt x="81" y="16"/>
                    <a:pt x="75" y="16"/>
                  </a:cubicBezTo>
                  <a:cubicBezTo>
                    <a:pt x="75" y="16"/>
                    <a:pt x="65" y="16"/>
                    <a:pt x="59" y="16"/>
                  </a:cubicBezTo>
                  <a:cubicBezTo>
                    <a:pt x="57" y="16"/>
                    <a:pt x="54" y="15"/>
                    <a:pt x="52" y="15"/>
                  </a:cubicBezTo>
                  <a:cubicBezTo>
                    <a:pt x="49" y="15"/>
                    <a:pt x="46" y="16"/>
                    <a:pt x="46" y="18"/>
                  </a:cubicBezTo>
                  <a:cubicBezTo>
                    <a:pt x="46" y="22"/>
                    <a:pt x="49" y="21"/>
                    <a:pt x="50" y="25"/>
                  </a:cubicBezTo>
                  <a:cubicBezTo>
                    <a:pt x="41" y="30"/>
                    <a:pt x="3" y="26"/>
                    <a:pt x="3" y="43"/>
                  </a:cubicBezTo>
                  <a:cubicBezTo>
                    <a:pt x="3" y="45"/>
                    <a:pt x="6" y="45"/>
                    <a:pt x="9" y="45"/>
                  </a:cubicBezTo>
                  <a:cubicBezTo>
                    <a:pt x="10" y="45"/>
                    <a:pt x="11" y="45"/>
                    <a:pt x="12" y="45"/>
                  </a:cubicBezTo>
                  <a:cubicBezTo>
                    <a:pt x="11" y="48"/>
                    <a:pt x="12" y="48"/>
                    <a:pt x="12" y="52"/>
                  </a:cubicBezTo>
                  <a:cubicBezTo>
                    <a:pt x="12" y="62"/>
                    <a:pt x="6" y="61"/>
                    <a:pt x="0" y="66"/>
                  </a:cubicBezTo>
                  <a:cubicBezTo>
                    <a:pt x="8" y="70"/>
                    <a:pt x="14" y="69"/>
                    <a:pt x="18" y="76"/>
                  </a:cubicBezTo>
                  <a:cubicBezTo>
                    <a:pt x="13" y="81"/>
                    <a:pt x="28" y="89"/>
                    <a:pt x="32" y="92"/>
                  </a:cubicBezTo>
                  <a:cubicBezTo>
                    <a:pt x="31" y="93"/>
                    <a:pt x="29" y="95"/>
                    <a:pt x="27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5" y="95"/>
                    <a:pt x="36" y="95"/>
                    <a:pt x="37" y="95"/>
                  </a:cubicBezTo>
                  <a:cubicBezTo>
                    <a:pt x="45" y="95"/>
                    <a:pt x="50" y="105"/>
                    <a:pt x="59" y="105"/>
                  </a:cubicBezTo>
                  <a:cubicBezTo>
                    <a:pt x="68" y="105"/>
                    <a:pt x="66" y="93"/>
                    <a:pt x="77" y="93"/>
                  </a:cubicBezTo>
                  <a:cubicBezTo>
                    <a:pt x="88" y="93"/>
                    <a:pt x="92" y="106"/>
                    <a:pt x="103" y="106"/>
                  </a:cubicBezTo>
                  <a:cubicBezTo>
                    <a:pt x="119" y="106"/>
                    <a:pt x="121" y="99"/>
                    <a:pt x="130" y="93"/>
                  </a:cubicBezTo>
                  <a:cubicBezTo>
                    <a:pt x="132" y="95"/>
                    <a:pt x="135" y="97"/>
                    <a:pt x="140" y="97"/>
                  </a:cubicBezTo>
                  <a:cubicBezTo>
                    <a:pt x="145" y="97"/>
                    <a:pt x="146" y="94"/>
                    <a:pt x="150" y="92"/>
                  </a:cubicBezTo>
                  <a:cubicBezTo>
                    <a:pt x="150" y="98"/>
                    <a:pt x="150" y="98"/>
                    <a:pt x="150" y="98"/>
                  </a:cubicBezTo>
                  <a:cubicBezTo>
                    <a:pt x="149" y="99"/>
                    <a:pt x="147" y="100"/>
                    <a:pt x="147" y="103"/>
                  </a:cubicBezTo>
                  <a:cubicBezTo>
                    <a:pt x="147" y="109"/>
                    <a:pt x="149" y="117"/>
                    <a:pt x="149" y="126"/>
                  </a:cubicBezTo>
                  <a:cubicBezTo>
                    <a:pt x="149" y="138"/>
                    <a:pt x="139" y="140"/>
                    <a:pt x="136" y="151"/>
                  </a:cubicBezTo>
                  <a:cubicBezTo>
                    <a:pt x="132" y="161"/>
                    <a:pt x="131" y="167"/>
                    <a:pt x="127" y="179"/>
                  </a:cubicBezTo>
                  <a:cubicBezTo>
                    <a:pt x="127" y="181"/>
                    <a:pt x="123" y="181"/>
                    <a:pt x="123" y="185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34" y="212"/>
                    <a:pt x="134" y="212"/>
                    <a:pt x="134" y="212"/>
                  </a:cubicBezTo>
                  <a:cubicBezTo>
                    <a:pt x="134" y="214"/>
                    <a:pt x="134" y="217"/>
                    <a:pt x="134" y="219"/>
                  </a:cubicBezTo>
                  <a:cubicBezTo>
                    <a:pt x="133" y="225"/>
                    <a:pt x="131" y="232"/>
                    <a:pt x="131" y="235"/>
                  </a:cubicBezTo>
                  <a:cubicBezTo>
                    <a:pt x="131" y="237"/>
                    <a:pt x="138" y="245"/>
                    <a:pt x="140" y="248"/>
                  </a:cubicBezTo>
                  <a:cubicBezTo>
                    <a:pt x="146" y="257"/>
                    <a:pt x="151" y="265"/>
                    <a:pt x="157" y="274"/>
                  </a:cubicBezTo>
                  <a:cubicBezTo>
                    <a:pt x="159" y="278"/>
                    <a:pt x="163" y="282"/>
                    <a:pt x="165" y="287"/>
                  </a:cubicBezTo>
                  <a:cubicBezTo>
                    <a:pt x="166" y="290"/>
                    <a:pt x="165" y="298"/>
                    <a:pt x="168" y="301"/>
                  </a:cubicBezTo>
                  <a:cubicBezTo>
                    <a:pt x="169" y="303"/>
                    <a:pt x="176" y="302"/>
                    <a:pt x="178" y="304"/>
                  </a:cubicBezTo>
                  <a:cubicBezTo>
                    <a:pt x="180" y="306"/>
                    <a:pt x="183" y="309"/>
                    <a:pt x="185" y="311"/>
                  </a:cubicBezTo>
                  <a:cubicBezTo>
                    <a:pt x="187" y="321"/>
                    <a:pt x="194" y="324"/>
                    <a:pt x="194" y="336"/>
                  </a:cubicBezTo>
                  <a:cubicBezTo>
                    <a:pt x="194" y="356"/>
                    <a:pt x="199" y="367"/>
                    <a:pt x="217" y="371"/>
                  </a:cubicBezTo>
                  <a:cubicBezTo>
                    <a:pt x="217" y="383"/>
                    <a:pt x="232" y="402"/>
                    <a:pt x="238" y="408"/>
                  </a:cubicBezTo>
                  <a:cubicBezTo>
                    <a:pt x="244" y="414"/>
                    <a:pt x="253" y="419"/>
                    <a:pt x="250" y="430"/>
                  </a:cubicBezTo>
                  <a:cubicBezTo>
                    <a:pt x="249" y="435"/>
                    <a:pt x="245" y="445"/>
                    <a:pt x="251" y="446"/>
                  </a:cubicBezTo>
                  <a:cubicBezTo>
                    <a:pt x="251" y="456"/>
                    <a:pt x="255" y="464"/>
                    <a:pt x="260" y="472"/>
                  </a:cubicBezTo>
                  <a:cubicBezTo>
                    <a:pt x="263" y="478"/>
                    <a:pt x="259" y="478"/>
                    <a:pt x="261" y="478"/>
                  </a:cubicBezTo>
                  <a:cubicBezTo>
                    <a:pt x="262" y="479"/>
                    <a:pt x="276" y="486"/>
                    <a:pt x="277" y="486"/>
                  </a:cubicBezTo>
                  <a:cubicBezTo>
                    <a:pt x="280" y="484"/>
                    <a:pt x="280" y="484"/>
                    <a:pt x="280" y="484"/>
                  </a:cubicBezTo>
                  <a:cubicBezTo>
                    <a:pt x="292" y="484"/>
                    <a:pt x="293" y="479"/>
                    <a:pt x="302" y="473"/>
                  </a:cubicBezTo>
                  <a:cubicBezTo>
                    <a:pt x="318" y="473"/>
                    <a:pt x="318" y="473"/>
                    <a:pt x="318" y="473"/>
                  </a:cubicBezTo>
                  <a:cubicBezTo>
                    <a:pt x="325" y="470"/>
                    <a:pt x="346" y="455"/>
                    <a:pt x="353" y="453"/>
                  </a:cubicBezTo>
                  <a:cubicBezTo>
                    <a:pt x="365" y="450"/>
                    <a:pt x="382" y="447"/>
                    <a:pt x="394" y="441"/>
                  </a:cubicBezTo>
                  <a:cubicBezTo>
                    <a:pt x="393" y="440"/>
                    <a:pt x="392" y="438"/>
                    <a:pt x="392" y="436"/>
                  </a:cubicBezTo>
                  <a:cubicBezTo>
                    <a:pt x="392" y="424"/>
                    <a:pt x="424" y="419"/>
                    <a:pt x="438" y="416"/>
                  </a:cubicBezTo>
                  <a:cubicBezTo>
                    <a:pt x="438" y="410"/>
                    <a:pt x="448" y="401"/>
                    <a:pt x="453" y="401"/>
                  </a:cubicBezTo>
                  <a:cubicBezTo>
                    <a:pt x="461" y="401"/>
                    <a:pt x="460" y="385"/>
                    <a:pt x="468" y="385"/>
                  </a:cubicBezTo>
                  <a:cubicBezTo>
                    <a:pt x="475" y="385"/>
                    <a:pt x="474" y="376"/>
                    <a:pt x="476" y="370"/>
                  </a:cubicBezTo>
                  <a:cubicBezTo>
                    <a:pt x="478" y="364"/>
                    <a:pt x="484" y="362"/>
                    <a:pt x="491" y="362"/>
                  </a:cubicBezTo>
                  <a:cubicBezTo>
                    <a:pt x="491" y="349"/>
                    <a:pt x="507" y="345"/>
                    <a:pt x="507" y="333"/>
                  </a:cubicBezTo>
                  <a:cubicBezTo>
                    <a:pt x="507" y="328"/>
                    <a:pt x="499" y="329"/>
                    <a:pt x="497" y="324"/>
                  </a:cubicBezTo>
                  <a:cubicBezTo>
                    <a:pt x="497" y="325"/>
                    <a:pt x="497" y="325"/>
                    <a:pt x="497" y="325"/>
                  </a:cubicBezTo>
                  <a:cubicBezTo>
                    <a:pt x="493" y="323"/>
                    <a:pt x="493" y="314"/>
                    <a:pt x="487" y="312"/>
                  </a:cubicBezTo>
                  <a:cubicBezTo>
                    <a:pt x="471" y="307"/>
                    <a:pt x="461" y="305"/>
                    <a:pt x="454" y="289"/>
                  </a:cubicBezTo>
                  <a:cubicBezTo>
                    <a:pt x="454" y="270"/>
                    <a:pt x="454" y="270"/>
                    <a:pt x="454" y="270"/>
                  </a:cubicBezTo>
                  <a:cubicBezTo>
                    <a:pt x="435" y="284"/>
                    <a:pt x="432" y="306"/>
                    <a:pt x="397" y="306"/>
                  </a:cubicBezTo>
                  <a:cubicBezTo>
                    <a:pt x="389" y="306"/>
                    <a:pt x="375" y="302"/>
                    <a:pt x="375" y="295"/>
                  </a:cubicBezTo>
                  <a:cubicBezTo>
                    <a:pt x="375" y="288"/>
                    <a:pt x="379" y="284"/>
                    <a:pt x="379" y="278"/>
                  </a:cubicBezTo>
                  <a:cubicBezTo>
                    <a:pt x="379" y="276"/>
                    <a:pt x="379" y="274"/>
                    <a:pt x="379" y="272"/>
                  </a:cubicBezTo>
                  <a:cubicBezTo>
                    <a:pt x="373" y="273"/>
                    <a:pt x="374" y="280"/>
                    <a:pt x="368" y="281"/>
                  </a:cubicBezTo>
                  <a:cubicBezTo>
                    <a:pt x="367" y="277"/>
                    <a:pt x="364" y="275"/>
                    <a:pt x="364" y="269"/>
                  </a:cubicBezTo>
                  <a:cubicBezTo>
                    <a:pt x="352" y="267"/>
                    <a:pt x="337" y="244"/>
                    <a:pt x="334" y="231"/>
                  </a:cubicBezTo>
                  <a:cubicBezTo>
                    <a:pt x="333" y="227"/>
                    <a:pt x="333" y="224"/>
                    <a:pt x="333" y="219"/>
                  </a:cubicBezTo>
                  <a:cubicBezTo>
                    <a:pt x="333" y="212"/>
                    <a:pt x="336" y="202"/>
                    <a:pt x="344" y="202"/>
                  </a:cubicBezTo>
                  <a:cubicBezTo>
                    <a:pt x="358" y="202"/>
                    <a:pt x="370" y="219"/>
                    <a:pt x="376" y="230"/>
                  </a:cubicBezTo>
                  <a:cubicBezTo>
                    <a:pt x="377" y="232"/>
                    <a:pt x="375" y="236"/>
                    <a:pt x="379" y="240"/>
                  </a:cubicBezTo>
                  <a:cubicBezTo>
                    <a:pt x="384" y="245"/>
                    <a:pt x="393" y="242"/>
                    <a:pt x="399" y="249"/>
                  </a:cubicBezTo>
                  <a:cubicBezTo>
                    <a:pt x="404" y="254"/>
                    <a:pt x="409" y="261"/>
                    <a:pt x="417" y="263"/>
                  </a:cubicBezTo>
                  <a:cubicBezTo>
                    <a:pt x="443" y="263"/>
                    <a:pt x="443" y="263"/>
                    <a:pt x="443" y="263"/>
                  </a:cubicBezTo>
                  <a:cubicBezTo>
                    <a:pt x="447" y="260"/>
                    <a:pt x="449" y="255"/>
                    <a:pt x="455" y="255"/>
                  </a:cubicBezTo>
                  <a:cubicBezTo>
                    <a:pt x="466" y="255"/>
                    <a:pt x="466" y="271"/>
                    <a:pt x="471" y="277"/>
                  </a:cubicBezTo>
                  <a:cubicBezTo>
                    <a:pt x="471" y="277"/>
                    <a:pt x="487" y="281"/>
                    <a:pt x="489" y="281"/>
                  </a:cubicBezTo>
                  <a:cubicBezTo>
                    <a:pt x="504" y="281"/>
                    <a:pt x="527" y="288"/>
                    <a:pt x="537" y="288"/>
                  </a:cubicBezTo>
                  <a:cubicBezTo>
                    <a:pt x="537" y="288"/>
                    <a:pt x="538" y="288"/>
                    <a:pt x="539" y="288"/>
                  </a:cubicBezTo>
                  <a:cubicBezTo>
                    <a:pt x="539" y="288"/>
                    <a:pt x="540" y="288"/>
                    <a:pt x="540" y="288"/>
                  </a:cubicBezTo>
                  <a:cubicBezTo>
                    <a:pt x="540" y="285"/>
                    <a:pt x="537" y="282"/>
                    <a:pt x="537" y="279"/>
                  </a:cubicBezTo>
                  <a:cubicBezTo>
                    <a:pt x="537" y="279"/>
                    <a:pt x="537" y="279"/>
                    <a:pt x="537" y="279"/>
                  </a:cubicBezTo>
                  <a:cubicBezTo>
                    <a:pt x="537" y="279"/>
                    <a:pt x="537" y="279"/>
                    <a:pt x="537" y="279"/>
                  </a:cubicBezTo>
                  <a:cubicBezTo>
                    <a:pt x="537" y="264"/>
                    <a:pt x="546" y="261"/>
                    <a:pt x="560" y="258"/>
                  </a:cubicBezTo>
                  <a:cubicBezTo>
                    <a:pt x="560" y="235"/>
                    <a:pt x="542" y="233"/>
                    <a:pt x="533" y="215"/>
                  </a:cubicBezTo>
                  <a:cubicBezTo>
                    <a:pt x="532" y="212"/>
                    <a:pt x="527" y="212"/>
                    <a:pt x="527" y="206"/>
                  </a:cubicBezTo>
                  <a:cubicBezTo>
                    <a:pt x="527" y="206"/>
                    <a:pt x="527" y="206"/>
                    <a:pt x="527" y="206"/>
                  </a:cubicBezTo>
                  <a:cubicBezTo>
                    <a:pt x="527" y="206"/>
                    <a:pt x="527" y="206"/>
                    <a:pt x="527" y="206"/>
                  </a:cubicBezTo>
                  <a:cubicBezTo>
                    <a:pt x="527" y="196"/>
                    <a:pt x="538" y="198"/>
                    <a:pt x="538" y="187"/>
                  </a:cubicBezTo>
                  <a:cubicBezTo>
                    <a:pt x="538" y="178"/>
                    <a:pt x="528" y="183"/>
                    <a:pt x="526" y="178"/>
                  </a:cubicBezTo>
                  <a:cubicBezTo>
                    <a:pt x="524" y="174"/>
                    <a:pt x="525" y="170"/>
                    <a:pt x="523" y="166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2" y="147"/>
                    <a:pt x="523" y="146"/>
                    <a:pt x="521" y="143"/>
                  </a:cubicBezTo>
                  <a:cubicBezTo>
                    <a:pt x="521" y="143"/>
                    <a:pt x="521" y="143"/>
                    <a:pt x="521" y="143"/>
                  </a:cubicBezTo>
                  <a:cubicBezTo>
                    <a:pt x="521" y="143"/>
                    <a:pt x="521" y="143"/>
                    <a:pt x="521" y="143"/>
                  </a:cubicBezTo>
                  <a:cubicBezTo>
                    <a:pt x="522" y="143"/>
                    <a:pt x="522" y="142"/>
                    <a:pt x="522" y="142"/>
                  </a:cubicBezTo>
                  <a:cubicBezTo>
                    <a:pt x="522" y="140"/>
                    <a:pt x="521" y="139"/>
                    <a:pt x="521" y="138"/>
                  </a:cubicBezTo>
                  <a:cubicBezTo>
                    <a:pt x="521" y="138"/>
                    <a:pt x="521" y="138"/>
                    <a:pt x="521" y="138"/>
                  </a:cubicBezTo>
                  <a:cubicBezTo>
                    <a:pt x="521" y="138"/>
                    <a:pt x="521" y="138"/>
                    <a:pt x="521" y="138"/>
                  </a:cubicBezTo>
                  <a:cubicBezTo>
                    <a:pt x="521" y="137"/>
                    <a:pt x="529" y="118"/>
                    <a:pt x="533" y="116"/>
                  </a:cubicBezTo>
                  <a:cubicBezTo>
                    <a:pt x="531" y="113"/>
                    <a:pt x="532" y="110"/>
                    <a:pt x="532" y="106"/>
                  </a:cubicBezTo>
                  <a:cubicBezTo>
                    <a:pt x="531" y="102"/>
                    <a:pt x="532" y="98"/>
                    <a:pt x="531" y="95"/>
                  </a:cubicBezTo>
                  <a:cubicBezTo>
                    <a:pt x="531" y="95"/>
                    <a:pt x="531" y="95"/>
                    <a:pt x="531" y="95"/>
                  </a:cubicBezTo>
                  <a:cubicBezTo>
                    <a:pt x="530" y="93"/>
                    <a:pt x="527" y="92"/>
                    <a:pt x="526" y="89"/>
                  </a:cubicBezTo>
                  <a:cubicBezTo>
                    <a:pt x="511" y="89"/>
                    <a:pt x="507" y="77"/>
                    <a:pt x="494" y="73"/>
                  </a:cubicBezTo>
                  <a:cubicBezTo>
                    <a:pt x="483" y="69"/>
                    <a:pt x="476" y="69"/>
                    <a:pt x="465" y="62"/>
                  </a:cubicBezTo>
                  <a:cubicBezTo>
                    <a:pt x="457" y="68"/>
                    <a:pt x="451" y="65"/>
                    <a:pt x="441" y="69"/>
                  </a:cubicBezTo>
                  <a:cubicBezTo>
                    <a:pt x="435" y="71"/>
                    <a:pt x="437" y="73"/>
                    <a:pt x="431" y="75"/>
                  </a:cubicBezTo>
                  <a:cubicBezTo>
                    <a:pt x="426" y="77"/>
                    <a:pt x="420" y="77"/>
                    <a:pt x="420" y="82"/>
                  </a:cubicBezTo>
                  <a:cubicBezTo>
                    <a:pt x="420" y="86"/>
                    <a:pt x="420" y="87"/>
                    <a:pt x="420" y="91"/>
                  </a:cubicBezTo>
                  <a:cubicBezTo>
                    <a:pt x="413" y="93"/>
                    <a:pt x="404" y="94"/>
                    <a:pt x="395" y="94"/>
                  </a:cubicBezTo>
                  <a:cubicBezTo>
                    <a:pt x="393" y="94"/>
                    <a:pt x="390" y="95"/>
                    <a:pt x="387" y="95"/>
                  </a:cubicBezTo>
                  <a:cubicBezTo>
                    <a:pt x="380" y="95"/>
                    <a:pt x="373" y="94"/>
                    <a:pt x="371" y="91"/>
                  </a:cubicBezTo>
                  <a:cubicBezTo>
                    <a:pt x="367" y="88"/>
                    <a:pt x="366" y="83"/>
                    <a:pt x="362" y="82"/>
                  </a:cubicBezTo>
                  <a:cubicBezTo>
                    <a:pt x="361" y="82"/>
                    <a:pt x="360" y="82"/>
                    <a:pt x="359" y="82"/>
                  </a:cubicBezTo>
                  <a:cubicBezTo>
                    <a:pt x="358" y="82"/>
                    <a:pt x="357" y="82"/>
                    <a:pt x="356" y="82"/>
                  </a:cubicBezTo>
                  <a:cubicBezTo>
                    <a:pt x="355" y="82"/>
                    <a:pt x="354" y="82"/>
                    <a:pt x="353" y="82"/>
                  </a:cubicBezTo>
                  <a:cubicBezTo>
                    <a:pt x="350" y="82"/>
                    <a:pt x="348" y="81"/>
                    <a:pt x="346" y="78"/>
                  </a:cubicBezTo>
                  <a:cubicBezTo>
                    <a:pt x="343" y="72"/>
                    <a:pt x="348" y="67"/>
                    <a:pt x="344" y="61"/>
                  </a:cubicBezTo>
                  <a:cubicBezTo>
                    <a:pt x="341" y="57"/>
                    <a:pt x="337" y="57"/>
                    <a:pt x="337" y="52"/>
                  </a:cubicBezTo>
                  <a:cubicBezTo>
                    <a:pt x="337" y="52"/>
                    <a:pt x="337" y="51"/>
                    <a:pt x="337" y="50"/>
                  </a:cubicBezTo>
                  <a:cubicBezTo>
                    <a:pt x="337" y="50"/>
                    <a:pt x="337" y="49"/>
                    <a:pt x="337" y="49"/>
                  </a:cubicBezTo>
                  <a:cubicBezTo>
                    <a:pt x="335" y="47"/>
                    <a:pt x="335" y="43"/>
                    <a:pt x="333" y="40"/>
                  </a:cubicBezTo>
                  <a:cubicBezTo>
                    <a:pt x="329" y="40"/>
                    <a:pt x="330" y="40"/>
                    <a:pt x="326" y="41"/>
                  </a:cubicBezTo>
                  <a:cubicBezTo>
                    <a:pt x="318" y="44"/>
                    <a:pt x="318" y="53"/>
                    <a:pt x="307" y="53"/>
                  </a:cubicBezTo>
                  <a:cubicBezTo>
                    <a:pt x="292" y="53"/>
                    <a:pt x="290" y="37"/>
                    <a:pt x="280" y="34"/>
                  </a:cubicBezTo>
                  <a:cubicBezTo>
                    <a:pt x="279" y="34"/>
                    <a:pt x="269" y="28"/>
                    <a:pt x="268" y="26"/>
                  </a:cubicBezTo>
                  <a:cubicBezTo>
                    <a:pt x="262" y="15"/>
                    <a:pt x="263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30" y="5"/>
                    <a:pt x="224" y="19"/>
                    <a:pt x="210" y="19"/>
                  </a:cubicBezTo>
                  <a:cubicBezTo>
                    <a:pt x="204" y="19"/>
                    <a:pt x="195" y="19"/>
                    <a:pt x="179" y="19"/>
                  </a:cubicBezTo>
                  <a:cubicBezTo>
                    <a:pt x="174" y="18"/>
                    <a:pt x="153" y="15"/>
                    <a:pt x="153" y="8"/>
                  </a:cubicBezTo>
                  <a:cubicBezTo>
                    <a:pt x="141" y="8"/>
                    <a:pt x="141" y="0"/>
                    <a:pt x="127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Freeform 32">
              <a:extLst>
                <a:ext uri="{FF2B5EF4-FFF2-40B4-BE49-F238E27FC236}">
                  <a16:creationId xmlns:a16="http://schemas.microsoft.com/office/drawing/2014/main" id="{CF97ABDB-F5BA-65FF-9DCE-EB4C6AB2D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2904" y="3907146"/>
              <a:ext cx="59979" cy="114045"/>
            </a:xfrm>
            <a:custGeom>
              <a:avLst/>
              <a:gdLst>
                <a:gd name="T0" fmla="*/ 7 w 30"/>
                <a:gd name="T1" fmla="*/ 0 h 57"/>
                <a:gd name="T2" fmla="*/ 0 w 30"/>
                <a:gd name="T3" fmla="*/ 43 h 57"/>
                <a:gd name="T4" fmla="*/ 13 w 30"/>
                <a:gd name="T5" fmla="*/ 57 h 57"/>
                <a:gd name="T6" fmla="*/ 30 w 30"/>
                <a:gd name="T7" fmla="*/ 36 h 57"/>
                <a:gd name="T8" fmla="*/ 7 w 30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7">
                  <a:moveTo>
                    <a:pt x="7" y="0"/>
                  </a:moveTo>
                  <a:cubicBezTo>
                    <a:pt x="7" y="16"/>
                    <a:pt x="0" y="27"/>
                    <a:pt x="0" y="43"/>
                  </a:cubicBezTo>
                  <a:cubicBezTo>
                    <a:pt x="0" y="50"/>
                    <a:pt x="5" y="57"/>
                    <a:pt x="13" y="57"/>
                  </a:cubicBezTo>
                  <a:cubicBezTo>
                    <a:pt x="23" y="57"/>
                    <a:pt x="30" y="45"/>
                    <a:pt x="30" y="36"/>
                  </a:cubicBezTo>
                  <a:cubicBezTo>
                    <a:pt x="30" y="19"/>
                    <a:pt x="14" y="13"/>
                    <a:pt x="7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 91">
              <a:extLst>
                <a:ext uri="{FF2B5EF4-FFF2-40B4-BE49-F238E27FC236}">
                  <a16:creationId xmlns:a16="http://schemas.microsoft.com/office/drawing/2014/main" id="{133CCD3F-196D-7C0D-AA97-C1A95DF7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3899" y="1222433"/>
              <a:ext cx="527143" cy="385220"/>
            </a:xfrm>
            <a:custGeom>
              <a:avLst/>
              <a:gdLst>
                <a:gd name="T0" fmla="*/ 91 w 264"/>
                <a:gd name="T1" fmla="*/ 192 h 193"/>
                <a:gd name="T2" fmla="*/ 91 w 264"/>
                <a:gd name="T3" fmla="*/ 192 h 193"/>
                <a:gd name="T4" fmla="*/ 91 w 264"/>
                <a:gd name="T5" fmla="*/ 192 h 193"/>
                <a:gd name="T6" fmla="*/ 90 w 264"/>
                <a:gd name="T7" fmla="*/ 191 h 193"/>
                <a:gd name="T8" fmla="*/ 90 w 264"/>
                <a:gd name="T9" fmla="*/ 191 h 193"/>
                <a:gd name="T10" fmla="*/ 91 w 264"/>
                <a:gd name="T11" fmla="*/ 192 h 193"/>
                <a:gd name="T12" fmla="*/ 90 w 264"/>
                <a:gd name="T13" fmla="*/ 191 h 193"/>
                <a:gd name="T14" fmla="*/ 86 w 264"/>
                <a:gd name="T15" fmla="*/ 187 h 193"/>
                <a:gd name="T16" fmla="*/ 90 w 264"/>
                <a:gd name="T17" fmla="*/ 191 h 193"/>
                <a:gd name="T18" fmla="*/ 86 w 264"/>
                <a:gd name="T19" fmla="*/ 187 h 193"/>
                <a:gd name="T20" fmla="*/ 243 w 264"/>
                <a:gd name="T21" fmla="*/ 0 h 193"/>
                <a:gd name="T22" fmla="*/ 164 w 264"/>
                <a:gd name="T23" fmla="*/ 30 h 193"/>
                <a:gd name="T24" fmla="*/ 148 w 264"/>
                <a:gd name="T25" fmla="*/ 23 h 193"/>
                <a:gd name="T26" fmla="*/ 131 w 264"/>
                <a:gd name="T27" fmla="*/ 30 h 193"/>
                <a:gd name="T28" fmla="*/ 84 w 264"/>
                <a:gd name="T29" fmla="*/ 55 h 193"/>
                <a:gd name="T30" fmla="*/ 62 w 264"/>
                <a:gd name="T31" fmla="*/ 59 h 193"/>
                <a:gd name="T32" fmla="*/ 57 w 264"/>
                <a:gd name="T33" fmla="*/ 64 h 193"/>
                <a:gd name="T34" fmla="*/ 61 w 264"/>
                <a:gd name="T35" fmla="*/ 74 h 193"/>
                <a:gd name="T36" fmla="*/ 33 w 264"/>
                <a:gd name="T37" fmla="*/ 105 h 193"/>
                <a:gd name="T38" fmla="*/ 41 w 264"/>
                <a:gd name="T39" fmla="*/ 117 h 193"/>
                <a:gd name="T40" fmla="*/ 16 w 264"/>
                <a:gd name="T41" fmla="*/ 132 h 193"/>
                <a:gd name="T42" fmla="*/ 16 w 264"/>
                <a:gd name="T43" fmla="*/ 140 h 193"/>
                <a:gd name="T44" fmla="*/ 0 w 264"/>
                <a:gd name="T45" fmla="*/ 161 h 193"/>
                <a:gd name="T46" fmla="*/ 10 w 264"/>
                <a:gd name="T47" fmla="*/ 171 h 193"/>
                <a:gd name="T48" fmla="*/ 21 w 264"/>
                <a:gd name="T49" fmla="*/ 171 h 193"/>
                <a:gd name="T50" fmla="*/ 25 w 264"/>
                <a:gd name="T51" fmla="*/ 171 h 193"/>
                <a:gd name="T52" fmla="*/ 33 w 264"/>
                <a:gd name="T53" fmla="*/ 190 h 193"/>
                <a:gd name="T54" fmla="*/ 36 w 264"/>
                <a:gd name="T55" fmla="*/ 191 h 193"/>
                <a:gd name="T56" fmla="*/ 47 w 264"/>
                <a:gd name="T57" fmla="*/ 190 h 193"/>
                <a:gd name="T58" fmla="*/ 50 w 264"/>
                <a:gd name="T59" fmla="*/ 193 h 193"/>
                <a:gd name="T60" fmla="*/ 91 w 264"/>
                <a:gd name="T61" fmla="*/ 193 h 193"/>
                <a:gd name="T62" fmla="*/ 90 w 264"/>
                <a:gd name="T63" fmla="*/ 191 h 193"/>
                <a:gd name="T64" fmla="*/ 61 w 264"/>
                <a:gd name="T65" fmla="*/ 157 h 193"/>
                <a:gd name="T66" fmla="*/ 124 w 264"/>
                <a:gd name="T67" fmla="*/ 80 h 193"/>
                <a:gd name="T68" fmla="*/ 150 w 264"/>
                <a:gd name="T69" fmla="*/ 66 h 193"/>
                <a:gd name="T70" fmla="*/ 161 w 264"/>
                <a:gd name="T71" fmla="*/ 54 h 193"/>
                <a:gd name="T72" fmla="*/ 210 w 264"/>
                <a:gd name="T73" fmla="*/ 40 h 193"/>
                <a:gd name="T74" fmla="*/ 264 w 264"/>
                <a:gd name="T75" fmla="*/ 13 h 193"/>
                <a:gd name="T76" fmla="*/ 243 w 264"/>
                <a:gd name="T7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4" h="193">
                  <a:moveTo>
                    <a:pt x="91" y="192"/>
                  </a:moveTo>
                  <a:cubicBezTo>
                    <a:pt x="91" y="192"/>
                    <a:pt x="91" y="192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moveTo>
                    <a:pt x="90" y="191"/>
                  </a:moveTo>
                  <a:cubicBezTo>
                    <a:pt x="90" y="191"/>
                    <a:pt x="90" y="191"/>
                    <a:pt x="90" y="191"/>
                  </a:cubicBezTo>
                  <a:cubicBezTo>
                    <a:pt x="90" y="191"/>
                    <a:pt x="91" y="192"/>
                    <a:pt x="91" y="192"/>
                  </a:cubicBezTo>
                  <a:cubicBezTo>
                    <a:pt x="90" y="191"/>
                    <a:pt x="90" y="191"/>
                    <a:pt x="90" y="191"/>
                  </a:cubicBezTo>
                  <a:moveTo>
                    <a:pt x="86" y="187"/>
                  </a:moveTo>
                  <a:cubicBezTo>
                    <a:pt x="90" y="191"/>
                    <a:pt x="90" y="191"/>
                    <a:pt x="90" y="191"/>
                  </a:cubicBezTo>
                  <a:cubicBezTo>
                    <a:pt x="89" y="189"/>
                    <a:pt x="87" y="188"/>
                    <a:pt x="86" y="187"/>
                  </a:cubicBezTo>
                  <a:moveTo>
                    <a:pt x="243" y="0"/>
                  </a:moveTo>
                  <a:cubicBezTo>
                    <a:pt x="217" y="0"/>
                    <a:pt x="192" y="30"/>
                    <a:pt x="164" y="30"/>
                  </a:cubicBezTo>
                  <a:cubicBezTo>
                    <a:pt x="157" y="30"/>
                    <a:pt x="154" y="23"/>
                    <a:pt x="148" y="23"/>
                  </a:cubicBezTo>
                  <a:cubicBezTo>
                    <a:pt x="138" y="23"/>
                    <a:pt x="138" y="30"/>
                    <a:pt x="131" y="30"/>
                  </a:cubicBezTo>
                  <a:cubicBezTo>
                    <a:pt x="112" y="30"/>
                    <a:pt x="97" y="55"/>
                    <a:pt x="84" y="55"/>
                  </a:cubicBezTo>
                  <a:cubicBezTo>
                    <a:pt x="76" y="55"/>
                    <a:pt x="70" y="59"/>
                    <a:pt x="62" y="59"/>
                  </a:cubicBezTo>
                  <a:cubicBezTo>
                    <a:pt x="59" y="59"/>
                    <a:pt x="57" y="62"/>
                    <a:pt x="57" y="64"/>
                  </a:cubicBezTo>
                  <a:cubicBezTo>
                    <a:pt x="57" y="67"/>
                    <a:pt x="61" y="69"/>
                    <a:pt x="61" y="74"/>
                  </a:cubicBezTo>
                  <a:cubicBezTo>
                    <a:pt x="61" y="88"/>
                    <a:pt x="33" y="96"/>
                    <a:pt x="33" y="105"/>
                  </a:cubicBezTo>
                  <a:cubicBezTo>
                    <a:pt x="33" y="110"/>
                    <a:pt x="41" y="111"/>
                    <a:pt x="41" y="117"/>
                  </a:cubicBezTo>
                  <a:cubicBezTo>
                    <a:pt x="33" y="119"/>
                    <a:pt x="16" y="123"/>
                    <a:pt x="16" y="132"/>
                  </a:cubicBezTo>
                  <a:cubicBezTo>
                    <a:pt x="16" y="138"/>
                    <a:pt x="16" y="140"/>
                    <a:pt x="16" y="140"/>
                  </a:cubicBezTo>
                  <a:cubicBezTo>
                    <a:pt x="16" y="149"/>
                    <a:pt x="0" y="148"/>
                    <a:pt x="0" y="161"/>
                  </a:cubicBezTo>
                  <a:cubicBezTo>
                    <a:pt x="0" y="167"/>
                    <a:pt x="10" y="171"/>
                    <a:pt x="10" y="171"/>
                  </a:cubicBezTo>
                  <a:cubicBezTo>
                    <a:pt x="10" y="171"/>
                    <a:pt x="16" y="171"/>
                    <a:pt x="21" y="171"/>
                  </a:cubicBezTo>
                  <a:cubicBezTo>
                    <a:pt x="23" y="171"/>
                    <a:pt x="25" y="171"/>
                    <a:pt x="25" y="171"/>
                  </a:cubicBezTo>
                  <a:cubicBezTo>
                    <a:pt x="34" y="174"/>
                    <a:pt x="30" y="182"/>
                    <a:pt x="33" y="190"/>
                  </a:cubicBezTo>
                  <a:cubicBezTo>
                    <a:pt x="34" y="191"/>
                    <a:pt x="35" y="191"/>
                    <a:pt x="36" y="191"/>
                  </a:cubicBezTo>
                  <a:cubicBezTo>
                    <a:pt x="40" y="191"/>
                    <a:pt x="44" y="190"/>
                    <a:pt x="47" y="190"/>
                  </a:cubicBezTo>
                  <a:cubicBezTo>
                    <a:pt x="48" y="190"/>
                    <a:pt x="49" y="193"/>
                    <a:pt x="50" y="193"/>
                  </a:cubicBezTo>
                  <a:cubicBezTo>
                    <a:pt x="91" y="193"/>
                    <a:pt x="91" y="193"/>
                    <a:pt x="91" y="193"/>
                  </a:cubicBezTo>
                  <a:cubicBezTo>
                    <a:pt x="91" y="193"/>
                    <a:pt x="91" y="192"/>
                    <a:pt x="90" y="191"/>
                  </a:cubicBezTo>
                  <a:cubicBezTo>
                    <a:pt x="78" y="180"/>
                    <a:pt x="61" y="176"/>
                    <a:pt x="61" y="157"/>
                  </a:cubicBezTo>
                  <a:cubicBezTo>
                    <a:pt x="61" y="123"/>
                    <a:pt x="97" y="87"/>
                    <a:pt x="124" y="80"/>
                  </a:cubicBezTo>
                  <a:cubicBezTo>
                    <a:pt x="134" y="77"/>
                    <a:pt x="136" y="66"/>
                    <a:pt x="150" y="66"/>
                  </a:cubicBezTo>
                  <a:cubicBezTo>
                    <a:pt x="156" y="66"/>
                    <a:pt x="158" y="55"/>
                    <a:pt x="161" y="54"/>
                  </a:cubicBezTo>
                  <a:cubicBezTo>
                    <a:pt x="179" y="45"/>
                    <a:pt x="192" y="49"/>
                    <a:pt x="210" y="40"/>
                  </a:cubicBezTo>
                  <a:cubicBezTo>
                    <a:pt x="223" y="34"/>
                    <a:pt x="264" y="31"/>
                    <a:pt x="264" y="13"/>
                  </a:cubicBezTo>
                  <a:cubicBezTo>
                    <a:pt x="264" y="7"/>
                    <a:pt x="249" y="0"/>
                    <a:pt x="243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92">
              <a:extLst>
                <a:ext uri="{FF2B5EF4-FFF2-40B4-BE49-F238E27FC236}">
                  <a16:creationId xmlns:a16="http://schemas.microsoft.com/office/drawing/2014/main" id="{F2648D47-3BA3-4E58-355A-E3D461E36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000" y="2237014"/>
              <a:ext cx="1159884" cy="829575"/>
            </a:xfrm>
            <a:custGeom>
              <a:avLst/>
              <a:gdLst>
                <a:gd name="T0" fmla="*/ 270 w 581"/>
                <a:gd name="T1" fmla="*/ 64 h 415"/>
                <a:gd name="T2" fmla="*/ 253 w 581"/>
                <a:gd name="T3" fmla="*/ 85 h 415"/>
                <a:gd name="T4" fmla="*/ 244 w 581"/>
                <a:gd name="T5" fmla="*/ 90 h 415"/>
                <a:gd name="T6" fmla="*/ 210 w 581"/>
                <a:gd name="T7" fmla="*/ 106 h 415"/>
                <a:gd name="T8" fmla="*/ 176 w 581"/>
                <a:gd name="T9" fmla="*/ 141 h 415"/>
                <a:gd name="T10" fmla="*/ 136 w 581"/>
                <a:gd name="T11" fmla="*/ 174 h 415"/>
                <a:gd name="T12" fmla="*/ 115 w 581"/>
                <a:gd name="T13" fmla="*/ 171 h 415"/>
                <a:gd name="T14" fmla="*/ 106 w 581"/>
                <a:gd name="T15" fmla="*/ 188 h 415"/>
                <a:gd name="T16" fmla="*/ 72 w 581"/>
                <a:gd name="T17" fmla="*/ 194 h 415"/>
                <a:gd name="T18" fmla="*/ 124 w 581"/>
                <a:gd name="T19" fmla="*/ 231 h 415"/>
                <a:gd name="T20" fmla="*/ 126 w 581"/>
                <a:gd name="T21" fmla="*/ 246 h 415"/>
                <a:gd name="T22" fmla="*/ 106 w 581"/>
                <a:gd name="T23" fmla="*/ 287 h 415"/>
                <a:gd name="T24" fmla="*/ 66 w 581"/>
                <a:gd name="T25" fmla="*/ 285 h 415"/>
                <a:gd name="T26" fmla="*/ 32 w 581"/>
                <a:gd name="T27" fmla="*/ 282 h 415"/>
                <a:gd name="T28" fmla="*/ 10 w 581"/>
                <a:gd name="T29" fmla="*/ 314 h 415"/>
                <a:gd name="T30" fmla="*/ 8 w 581"/>
                <a:gd name="T31" fmla="*/ 374 h 415"/>
                <a:gd name="T32" fmla="*/ 35 w 581"/>
                <a:gd name="T33" fmla="*/ 396 h 415"/>
                <a:gd name="T34" fmla="*/ 99 w 581"/>
                <a:gd name="T35" fmla="*/ 403 h 415"/>
                <a:gd name="T36" fmla="*/ 106 w 581"/>
                <a:gd name="T37" fmla="*/ 403 h 415"/>
                <a:gd name="T38" fmla="*/ 137 w 581"/>
                <a:gd name="T39" fmla="*/ 361 h 415"/>
                <a:gd name="T40" fmla="*/ 184 w 581"/>
                <a:gd name="T41" fmla="*/ 297 h 415"/>
                <a:gd name="T42" fmla="*/ 259 w 581"/>
                <a:gd name="T43" fmla="*/ 275 h 415"/>
                <a:gd name="T44" fmla="*/ 319 w 581"/>
                <a:gd name="T45" fmla="*/ 309 h 415"/>
                <a:gd name="T46" fmla="*/ 373 w 581"/>
                <a:gd name="T47" fmla="*/ 348 h 415"/>
                <a:gd name="T48" fmla="*/ 375 w 581"/>
                <a:gd name="T49" fmla="*/ 381 h 415"/>
                <a:gd name="T50" fmla="*/ 383 w 581"/>
                <a:gd name="T51" fmla="*/ 347 h 415"/>
                <a:gd name="T52" fmla="*/ 390 w 581"/>
                <a:gd name="T53" fmla="*/ 326 h 415"/>
                <a:gd name="T54" fmla="*/ 365 w 581"/>
                <a:gd name="T55" fmla="*/ 312 h 415"/>
                <a:gd name="T56" fmla="*/ 333 w 581"/>
                <a:gd name="T57" fmla="*/ 276 h 415"/>
                <a:gd name="T58" fmla="*/ 321 w 581"/>
                <a:gd name="T59" fmla="*/ 250 h 415"/>
                <a:gd name="T60" fmla="*/ 361 w 581"/>
                <a:gd name="T61" fmla="*/ 255 h 415"/>
                <a:gd name="T62" fmla="*/ 409 w 581"/>
                <a:gd name="T63" fmla="*/ 296 h 415"/>
                <a:gd name="T64" fmla="*/ 443 w 581"/>
                <a:gd name="T65" fmla="*/ 354 h 415"/>
                <a:gd name="T66" fmla="*/ 466 w 581"/>
                <a:gd name="T67" fmla="*/ 377 h 415"/>
                <a:gd name="T68" fmla="*/ 483 w 581"/>
                <a:gd name="T69" fmla="*/ 402 h 415"/>
                <a:gd name="T70" fmla="*/ 479 w 581"/>
                <a:gd name="T71" fmla="*/ 377 h 415"/>
                <a:gd name="T72" fmla="*/ 503 w 581"/>
                <a:gd name="T73" fmla="*/ 382 h 415"/>
                <a:gd name="T74" fmla="*/ 485 w 581"/>
                <a:gd name="T75" fmla="*/ 356 h 415"/>
                <a:gd name="T76" fmla="*/ 494 w 581"/>
                <a:gd name="T77" fmla="*/ 346 h 415"/>
                <a:gd name="T78" fmla="*/ 534 w 581"/>
                <a:gd name="T79" fmla="*/ 339 h 415"/>
                <a:gd name="T80" fmla="*/ 556 w 581"/>
                <a:gd name="T81" fmla="*/ 328 h 415"/>
                <a:gd name="T82" fmla="*/ 569 w 581"/>
                <a:gd name="T83" fmla="*/ 325 h 415"/>
                <a:gd name="T84" fmla="*/ 567 w 581"/>
                <a:gd name="T85" fmla="*/ 265 h 415"/>
                <a:gd name="T86" fmla="*/ 580 w 581"/>
                <a:gd name="T87" fmla="*/ 241 h 415"/>
                <a:gd name="T88" fmla="*/ 562 w 581"/>
                <a:gd name="T89" fmla="*/ 237 h 415"/>
                <a:gd name="T90" fmla="*/ 501 w 581"/>
                <a:gd name="T91" fmla="*/ 195 h 415"/>
                <a:gd name="T92" fmla="*/ 478 w 581"/>
                <a:gd name="T93" fmla="*/ 183 h 415"/>
                <a:gd name="T94" fmla="*/ 498 w 581"/>
                <a:gd name="T95" fmla="*/ 141 h 415"/>
                <a:gd name="T96" fmla="*/ 488 w 581"/>
                <a:gd name="T97" fmla="*/ 113 h 415"/>
                <a:gd name="T98" fmla="*/ 452 w 581"/>
                <a:gd name="T99" fmla="*/ 65 h 415"/>
                <a:gd name="T100" fmla="*/ 452 w 581"/>
                <a:gd name="T101" fmla="*/ 65 h 415"/>
                <a:gd name="T102" fmla="*/ 452 w 581"/>
                <a:gd name="T103" fmla="*/ 65 h 415"/>
                <a:gd name="T104" fmla="*/ 452 w 581"/>
                <a:gd name="T105" fmla="*/ 65 h 415"/>
                <a:gd name="T106" fmla="*/ 433 w 581"/>
                <a:gd name="T107" fmla="*/ 67 h 415"/>
                <a:gd name="T108" fmla="*/ 417 w 581"/>
                <a:gd name="T109" fmla="*/ 62 h 415"/>
                <a:gd name="T110" fmla="*/ 355 w 581"/>
                <a:gd name="T111" fmla="*/ 76 h 415"/>
                <a:gd name="T112" fmla="*/ 341 w 581"/>
                <a:gd name="T113" fmla="*/ 68 h 415"/>
                <a:gd name="T114" fmla="*/ 300 w 581"/>
                <a:gd name="T115" fmla="*/ 72 h 415"/>
                <a:gd name="T116" fmla="*/ 282 w 581"/>
                <a:gd name="T117" fmla="*/ 54 h 415"/>
                <a:gd name="T118" fmla="*/ 300 w 581"/>
                <a:gd name="T119" fmla="*/ 25 h 415"/>
                <a:gd name="T120" fmla="*/ 293 w 581"/>
                <a:gd name="T12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1" h="415">
                  <a:moveTo>
                    <a:pt x="293" y="0"/>
                  </a:moveTo>
                  <a:cubicBezTo>
                    <a:pt x="280" y="9"/>
                    <a:pt x="259" y="11"/>
                    <a:pt x="259" y="33"/>
                  </a:cubicBezTo>
                  <a:cubicBezTo>
                    <a:pt x="259" y="46"/>
                    <a:pt x="268" y="50"/>
                    <a:pt x="270" y="64"/>
                  </a:cubicBezTo>
                  <a:cubicBezTo>
                    <a:pt x="270" y="65"/>
                    <a:pt x="274" y="75"/>
                    <a:pt x="274" y="77"/>
                  </a:cubicBezTo>
                  <a:cubicBezTo>
                    <a:pt x="274" y="81"/>
                    <a:pt x="265" y="86"/>
                    <a:pt x="262" y="86"/>
                  </a:cubicBezTo>
                  <a:cubicBezTo>
                    <a:pt x="259" y="86"/>
                    <a:pt x="256" y="85"/>
                    <a:pt x="253" y="85"/>
                  </a:cubicBezTo>
                  <a:cubicBezTo>
                    <a:pt x="252" y="85"/>
                    <a:pt x="250" y="85"/>
                    <a:pt x="249" y="87"/>
                  </a:cubicBezTo>
                  <a:cubicBezTo>
                    <a:pt x="248" y="88"/>
                    <a:pt x="247" y="91"/>
                    <a:pt x="245" y="91"/>
                  </a:cubicBezTo>
                  <a:cubicBezTo>
                    <a:pt x="245" y="91"/>
                    <a:pt x="245" y="91"/>
                    <a:pt x="244" y="90"/>
                  </a:cubicBezTo>
                  <a:cubicBezTo>
                    <a:pt x="243" y="91"/>
                    <a:pt x="243" y="91"/>
                    <a:pt x="242" y="91"/>
                  </a:cubicBezTo>
                  <a:cubicBezTo>
                    <a:pt x="242" y="91"/>
                    <a:pt x="242" y="90"/>
                    <a:pt x="237" y="90"/>
                  </a:cubicBezTo>
                  <a:cubicBezTo>
                    <a:pt x="225" y="90"/>
                    <a:pt x="218" y="99"/>
                    <a:pt x="210" y="106"/>
                  </a:cubicBezTo>
                  <a:cubicBezTo>
                    <a:pt x="210" y="107"/>
                    <a:pt x="205" y="110"/>
                    <a:pt x="205" y="112"/>
                  </a:cubicBezTo>
                  <a:cubicBezTo>
                    <a:pt x="205" y="118"/>
                    <a:pt x="206" y="125"/>
                    <a:pt x="202" y="129"/>
                  </a:cubicBezTo>
                  <a:cubicBezTo>
                    <a:pt x="200" y="131"/>
                    <a:pt x="179" y="140"/>
                    <a:pt x="176" y="141"/>
                  </a:cubicBezTo>
                  <a:cubicBezTo>
                    <a:pt x="173" y="141"/>
                    <a:pt x="172" y="142"/>
                    <a:pt x="168" y="142"/>
                  </a:cubicBezTo>
                  <a:cubicBezTo>
                    <a:pt x="165" y="154"/>
                    <a:pt x="161" y="166"/>
                    <a:pt x="145" y="166"/>
                  </a:cubicBezTo>
                  <a:cubicBezTo>
                    <a:pt x="144" y="170"/>
                    <a:pt x="140" y="174"/>
                    <a:pt x="136" y="174"/>
                  </a:cubicBezTo>
                  <a:cubicBezTo>
                    <a:pt x="130" y="174"/>
                    <a:pt x="125" y="171"/>
                    <a:pt x="120" y="1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71"/>
                    <a:pt x="115" y="171"/>
                    <a:pt x="115" y="171"/>
                  </a:cubicBezTo>
                  <a:cubicBezTo>
                    <a:pt x="116" y="173"/>
                    <a:pt x="114" y="181"/>
                    <a:pt x="118" y="182"/>
                  </a:cubicBezTo>
                  <a:cubicBezTo>
                    <a:pt x="118" y="185"/>
                    <a:pt x="118" y="185"/>
                    <a:pt x="118" y="185"/>
                  </a:cubicBezTo>
                  <a:cubicBezTo>
                    <a:pt x="116" y="186"/>
                    <a:pt x="110" y="188"/>
                    <a:pt x="106" y="188"/>
                  </a:cubicBezTo>
                  <a:cubicBezTo>
                    <a:pt x="101" y="188"/>
                    <a:pt x="93" y="186"/>
                    <a:pt x="91" y="183"/>
                  </a:cubicBezTo>
                  <a:cubicBezTo>
                    <a:pt x="86" y="184"/>
                    <a:pt x="71" y="188"/>
                    <a:pt x="71" y="192"/>
                  </a:cubicBezTo>
                  <a:cubicBezTo>
                    <a:pt x="71" y="193"/>
                    <a:pt x="71" y="194"/>
                    <a:pt x="72" y="194"/>
                  </a:cubicBezTo>
                  <a:cubicBezTo>
                    <a:pt x="72" y="202"/>
                    <a:pt x="95" y="207"/>
                    <a:pt x="104" y="209"/>
                  </a:cubicBezTo>
                  <a:cubicBezTo>
                    <a:pt x="106" y="210"/>
                    <a:pt x="107" y="212"/>
                    <a:pt x="110" y="213"/>
                  </a:cubicBezTo>
                  <a:cubicBezTo>
                    <a:pt x="110" y="221"/>
                    <a:pt x="113" y="231"/>
                    <a:pt x="124" y="231"/>
                  </a:cubicBezTo>
                  <a:cubicBezTo>
                    <a:pt x="124" y="235"/>
                    <a:pt x="127" y="234"/>
                    <a:pt x="127" y="239"/>
                  </a:cubicBezTo>
                  <a:cubicBezTo>
                    <a:pt x="127" y="241"/>
                    <a:pt x="126" y="245"/>
                    <a:pt x="125" y="247"/>
                  </a:cubicBezTo>
                  <a:cubicBezTo>
                    <a:pt x="126" y="246"/>
                    <a:pt x="126" y="246"/>
                    <a:pt x="126" y="246"/>
                  </a:cubicBezTo>
                  <a:cubicBezTo>
                    <a:pt x="126" y="249"/>
                    <a:pt x="126" y="258"/>
                    <a:pt x="126" y="260"/>
                  </a:cubicBezTo>
                  <a:cubicBezTo>
                    <a:pt x="126" y="270"/>
                    <a:pt x="119" y="274"/>
                    <a:pt x="119" y="284"/>
                  </a:cubicBezTo>
                  <a:cubicBezTo>
                    <a:pt x="118" y="284"/>
                    <a:pt x="110" y="287"/>
                    <a:pt x="106" y="287"/>
                  </a:cubicBezTo>
                  <a:cubicBezTo>
                    <a:pt x="102" y="287"/>
                    <a:pt x="99" y="284"/>
                    <a:pt x="94" y="284"/>
                  </a:cubicBezTo>
                  <a:cubicBezTo>
                    <a:pt x="94" y="284"/>
                    <a:pt x="93" y="284"/>
                    <a:pt x="91" y="285"/>
                  </a:cubicBezTo>
                  <a:cubicBezTo>
                    <a:pt x="66" y="285"/>
                    <a:pt x="66" y="285"/>
                    <a:pt x="66" y="285"/>
                  </a:cubicBezTo>
                  <a:cubicBezTo>
                    <a:pt x="63" y="284"/>
                    <a:pt x="59" y="284"/>
                    <a:pt x="57" y="282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3" y="282"/>
                    <a:pt x="32" y="282"/>
                    <a:pt x="32" y="282"/>
                  </a:cubicBezTo>
                  <a:cubicBezTo>
                    <a:pt x="29" y="282"/>
                    <a:pt x="27" y="279"/>
                    <a:pt x="25" y="279"/>
                  </a:cubicBezTo>
                  <a:cubicBezTo>
                    <a:pt x="22" y="279"/>
                    <a:pt x="4" y="291"/>
                    <a:pt x="4" y="294"/>
                  </a:cubicBezTo>
                  <a:cubicBezTo>
                    <a:pt x="4" y="298"/>
                    <a:pt x="10" y="306"/>
                    <a:pt x="10" y="314"/>
                  </a:cubicBezTo>
                  <a:cubicBezTo>
                    <a:pt x="10" y="327"/>
                    <a:pt x="5" y="341"/>
                    <a:pt x="5" y="354"/>
                  </a:cubicBezTo>
                  <a:cubicBezTo>
                    <a:pt x="5" y="358"/>
                    <a:pt x="0" y="360"/>
                    <a:pt x="0" y="367"/>
                  </a:cubicBezTo>
                  <a:cubicBezTo>
                    <a:pt x="0" y="371"/>
                    <a:pt x="4" y="374"/>
                    <a:pt x="8" y="374"/>
                  </a:cubicBezTo>
                  <a:cubicBezTo>
                    <a:pt x="8" y="380"/>
                    <a:pt x="8" y="384"/>
                    <a:pt x="8" y="395"/>
                  </a:cubicBezTo>
                  <a:cubicBezTo>
                    <a:pt x="8" y="397"/>
                    <a:pt x="9" y="399"/>
                    <a:pt x="12" y="399"/>
                  </a:cubicBezTo>
                  <a:cubicBezTo>
                    <a:pt x="20" y="399"/>
                    <a:pt x="26" y="396"/>
                    <a:pt x="35" y="396"/>
                  </a:cubicBezTo>
                  <a:cubicBezTo>
                    <a:pt x="47" y="396"/>
                    <a:pt x="48" y="415"/>
                    <a:pt x="55" y="415"/>
                  </a:cubicBezTo>
                  <a:cubicBezTo>
                    <a:pt x="67" y="415"/>
                    <a:pt x="74" y="405"/>
                    <a:pt x="87" y="405"/>
                  </a:cubicBezTo>
                  <a:cubicBezTo>
                    <a:pt x="89" y="405"/>
                    <a:pt x="94" y="403"/>
                    <a:pt x="99" y="403"/>
                  </a:cubicBezTo>
                  <a:cubicBezTo>
                    <a:pt x="101" y="403"/>
                    <a:pt x="102" y="403"/>
                    <a:pt x="103" y="403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4" y="403"/>
                    <a:pt x="105" y="403"/>
                    <a:pt x="106" y="403"/>
                  </a:cubicBezTo>
                  <a:cubicBezTo>
                    <a:pt x="114" y="403"/>
                    <a:pt x="115" y="393"/>
                    <a:pt x="121" y="390"/>
                  </a:cubicBezTo>
                  <a:cubicBezTo>
                    <a:pt x="132" y="384"/>
                    <a:pt x="135" y="378"/>
                    <a:pt x="142" y="368"/>
                  </a:cubicBezTo>
                  <a:cubicBezTo>
                    <a:pt x="139" y="367"/>
                    <a:pt x="137" y="365"/>
                    <a:pt x="137" y="361"/>
                  </a:cubicBezTo>
                  <a:cubicBezTo>
                    <a:pt x="137" y="349"/>
                    <a:pt x="152" y="327"/>
                    <a:pt x="162" y="325"/>
                  </a:cubicBezTo>
                  <a:cubicBezTo>
                    <a:pt x="173" y="323"/>
                    <a:pt x="184" y="319"/>
                    <a:pt x="187" y="308"/>
                  </a:cubicBezTo>
                  <a:cubicBezTo>
                    <a:pt x="184" y="297"/>
                    <a:pt x="184" y="297"/>
                    <a:pt x="184" y="297"/>
                  </a:cubicBezTo>
                  <a:cubicBezTo>
                    <a:pt x="184" y="289"/>
                    <a:pt x="193" y="284"/>
                    <a:pt x="201" y="284"/>
                  </a:cubicBezTo>
                  <a:cubicBezTo>
                    <a:pt x="211" y="284"/>
                    <a:pt x="219" y="289"/>
                    <a:pt x="230" y="289"/>
                  </a:cubicBezTo>
                  <a:cubicBezTo>
                    <a:pt x="242" y="289"/>
                    <a:pt x="249" y="280"/>
                    <a:pt x="259" y="275"/>
                  </a:cubicBezTo>
                  <a:cubicBezTo>
                    <a:pt x="263" y="273"/>
                    <a:pt x="264" y="266"/>
                    <a:pt x="274" y="266"/>
                  </a:cubicBezTo>
                  <a:cubicBezTo>
                    <a:pt x="294" y="266"/>
                    <a:pt x="297" y="288"/>
                    <a:pt x="306" y="300"/>
                  </a:cubicBezTo>
                  <a:cubicBezTo>
                    <a:pt x="307" y="304"/>
                    <a:pt x="315" y="306"/>
                    <a:pt x="319" y="309"/>
                  </a:cubicBezTo>
                  <a:cubicBezTo>
                    <a:pt x="328" y="318"/>
                    <a:pt x="332" y="323"/>
                    <a:pt x="348" y="327"/>
                  </a:cubicBezTo>
                  <a:cubicBezTo>
                    <a:pt x="348" y="330"/>
                    <a:pt x="356" y="332"/>
                    <a:pt x="358" y="332"/>
                  </a:cubicBezTo>
                  <a:cubicBezTo>
                    <a:pt x="359" y="335"/>
                    <a:pt x="371" y="348"/>
                    <a:pt x="373" y="348"/>
                  </a:cubicBezTo>
                  <a:cubicBezTo>
                    <a:pt x="374" y="353"/>
                    <a:pt x="378" y="355"/>
                    <a:pt x="378" y="363"/>
                  </a:cubicBezTo>
                  <a:cubicBezTo>
                    <a:pt x="378" y="369"/>
                    <a:pt x="375" y="377"/>
                    <a:pt x="369" y="377"/>
                  </a:cubicBezTo>
                  <a:cubicBezTo>
                    <a:pt x="369" y="379"/>
                    <a:pt x="371" y="381"/>
                    <a:pt x="375" y="381"/>
                  </a:cubicBezTo>
                  <a:cubicBezTo>
                    <a:pt x="382" y="381"/>
                    <a:pt x="381" y="370"/>
                    <a:pt x="386" y="365"/>
                  </a:cubicBezTo>
                  <a:cubicBezTo>
                    <a:pt x="386" y="365"/>
                    <a:pt x="393" y="365"/>
                    <a:pt x="393" y="362"/>
                  </a:cubicBezTo>
                  <a:cubicBezTo>
                    <a:pt x="393" y="355"/>
                    <a:pt x="383" y="354"/>
                    <a:pt x="383" y="347"/>
                  </a:cubicBezTo>
                  <a:cubicBezTo>
                    <a:pt x="383" y="342"/>
                    <a:pt x="389" y="339"/>
                    <a:pt x="395" y="339"/>
                  </a:cubicBezTo>
                  <a:cubicBezTo>
                    <a:pt x="403" y="339"/>
                    <a:pt x="407" y="345"/>
                    <a:pt x="412" y="346"/>
                  </a:cubicBezTo>
                  <a:cubicBezTo>
                    <a:pt x="413" y="335"/>
                    <a:pt x="401" y="331"/>
                    <a:pt x="390" y="326"/>
                  </a:cubicBezTo>
                  <a:cubicBezTo>
                    <a:pt x="387" y="324"/>
                    <a:pt x="374" y="322"/>
                    <a:pt x="376" y="315"/>
                  </a:cubicBezTo>
                  <a:cubicBezTo>
                    <a:pt x="378" y="314"/>
                    <a:pt x="378" y="313"/>
                    <a:pt x="378" y="311"/>
                  </a:cubicBezTo>
                  <a:cubicBezTo>
                    <a:pt x="373" y="311"/>
                    <a:pt x="369" y="312"/>
                    <a:pt x="365" y="312"/>
                  </a:cubicBezTo>
                  <a:cubicBezTo>
                    <a:pt x="362" y="312"/>
                    <a:pt x="360" y="312"/>
                    <a:pt x="356" y="310"/>
                  </a:cubicBezTo>
                  <a:cubicBezTo>
                    <a:pt x="352" y="308"/>
                    <a:pt x="348" y="299"/>
                    <a:pt x="346" y="292"/>
                  </a:cubicBezTo>
                  <a:cubicBezTo>
                    <a:pt x="345" y="287"/>
                    <a:pt x="341" y="278"/>
                    <a:pt x="333" y="276"/>
                  </a:cubicBezTo>
                  <a:cubicBezTo>
                    <a:pt x="326" y="274"/>
                    <a:pt x="322" y="270"/>
                    <a:pt x="322" y="263"/>
                  </a:cubicBezTo>
                  <a:cubicBezTo>
                    <a:pt x="322" y="259"/>
                    <a:pt x="323" y="256"/>
                    <a:pt x="324" y="253"/>
                  </a:cubicBezTo>
                  <a:cubicBezTo>
                    <a:pt x="323" y="253"/>
                    <a:pt x="321" y="251"/>
                    <a:pt x="321" y="250"/>
                  </a:cubicBezTo>
                  <a:cubicBezTo>
                    <a:pt x="321" y="244"/>
                    <a:pt x="333" y="244"/>
                    <a:pt x="338" y="240"/>
                  </a:cubicBezTo>
                  <a:cubicBezTo>
                    <a:pt x="342" y="244"/>
                    <a:pt x="338" y="255"/>
                    <a:pt x="345" y="255"/>
                  </a:cubicBezTo>
                  <a:cubicBezTo>
                    <a:pt x="351" y="255"/>
                    <a:pt x="355" y="255"/>
                    <a:pt x="361" y="255"/>
                  </a:cubicBezTo>
                  <a:cubicBezTo>
                    <a:pt x="361" y="267"/>
                    <a:pt x="374" y="285"/>
                    <a:pt x="386" y="285"/>
                  </a:cubicBezTo>
                  <a:cubicBezTo>
                    <a:pt x="389" y="285"/>
                    <a:pt x="390" y="285"/>
                    <a:pt x="393" y="285"/>
                  </a:cubicBezTo>
                  <a:cubicBezTo>
                    <a:pt x="393" y="292"/>
                    <a:pt x="402" y="293"/>
                    <a:pt x="409" y="296"/>
                  </a:cubicBezTo>
                  <a:cubicBezTo>
                    <a:pt x="417" y="300"/>
                    <a:pt x="428" y="311"/>
                    <a:pt x="428" y="318"/>
                  </a:cubicBezTo>
                  <a:cubicBezTo>
                    <a:pt x="428" y="323"/>
                    <a:pt x="428" y="326"/>
                    <a:pt x="428" y="332"/>
                  </a:cubicBezTo>
                  <a:cubicBezTo>
                    <a:pt x="428" y="343"/>
                    <a:pt x="437" y="348"/>
                    <a:pt x="443" y="354"/>
                  </a:cubicBezTo>
                  <a:cubicBezTo>
                    <a:pt x="448" y="359"/>
                    <a:pt x="452" y="364"/>
                    <a:pt x="454" y="371"/>
                  </a:cubicBezTo>
                  <a:cubicBezTo>
                    <a:pt x="454" y="372"/>
                    <a:pt x="455" y="377"/>
                    <a:pt x="457" y="377"/>
                  </a:cubicBezTo>
                  <a:cubicBezTo>
                    <a:pt x="460" y="377"/>
                    <a:pt x="463" y="377"/>
                    <a:pt x="466" y="377"/>
                  </a:cubicBezTo>
                  <a:cubicBezTo>
                    <a:pt x="465" y="380"/>
                    <a:pt x="459" y="381"/>
                    <a:pt x="459" y="385"/>
                  </a:cubicBezTo>
                  <a:cubicBezTo>
                    <a:pt x="459" y="394"/>
                    <a:pt x="467" y="402"/>
                    <a:pt x="475" y="402"/>
                  </a:cubicBezTo>
                  <a:cubicBezTo>
                    <a:pt x="476" y="402"/>
                    <a:pt x="480" y="402"/>
                    <a:pt x="483" y="402"/>
                  </a:cubicBezTo>
                  <a:cubicBezTo>
                    <a:pt x="477" y="400"/>
                    <a:pt x="483" y="393"/>
                    <a:pt x="483" y="390"/>
                  </a:cubicBezTo>
                  <a:cubicBezTo>
                    <a:pt x="483" y="386"/>
                    <a:pt x="481" y="384"/>
                    <a:pt x="479" y="381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482" y="380"/>
                    <a:pt x="487" y="384"/>
                    <a:pt x="493" y="385"/>
                  </a:cubicBezTo>
                  <a:cubicBezTo>
                    <a:pt x="494" y="385"/>
                    <a:pt x="494" y="385"/>
                    <a:pt x="494" y="385"/>
                  </a:cubicBezTo>
                  <a:cubicBezTo>
                    <a:pt x="495" y="381"/>
                    <a:pt x="501" y="383"/>
                    <a:pt x="503" y="382"/>
                  </a:cubicBezTo>
                  <a:cubicBezTo>
                    <a:pt x="502" y="381"/>
                    <a:pt x="501" y="379"/>
                    <a:pt x="501" y="377"/>
                  </a:cubicBezTo>
                  <a:cubicBezTo>
                    <a:pt x="497" y="377"/>
                    <a:pt x="483" y="364"/>
                    <a:pt x="483" y="362"/>
                  </a:cubicBezTo>
                  <a:cubicBezTo>
                    <a:pt x="483" y="361"/>
                    <a:pt x="484" y="359"/>
                    <a:pt x="485" y="356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5" y="342"/>
                    <a:pt x="478" y="339"/>
                    <a:pt x="481" y="339"/>
                  </a:cubicBezTo>
                  <a:cubicBezTo>
                    <a:pt x="485" y="339"/>
                    <a:pt x="486" y="346"/>
                    <a:pt x="494" y="346"/>
                  </a:cubicBezTo>
                  <a:cubicBezTo>
                    <a:pt x="495" y="342"/>
                    <a:pt x="495" y="339"/>
                    <a:pt x="494" y="335"/>
                  </a:cubicBezTo>
                  <a:cubicBezTo>
                    <a:pt x="501" y="333"/>
                    <a:pt x="503" y="328"/>
                    <a:pt x="512" y="328"/>
                  </a:cubicBezTo>
                  <a:cubicBezTo>
                    <a:pt x="521" y="328"/>
                    <a:pt x="526" y="339"/>
                    <a:pt x="534" y="339"/>
                  </a:cubicBezTo>
                  <a:cubicBezTo>
                    <a:pt x="541" y="339"/>
                    <a:pt x="542" y="332"/>
                    <a:pt x="549" y="329"/>
                  </a:cubicBezTo>
                  <a:cubicBezTo>
                    <a:pt x="551" y="328"/>
                    <a:pt x="553" y="327"/>
                    <a:pt x="554" y="327"/>
                  </a:cubicBezTo>
                  <a:cubicBezTo>
                    <a:pt x="555" y="327"/>
                    <a:pt x="556" y="328"/>
                    <a:pt x="556" y="328"/>
                  </a:cubicBezTo>
                  <a:cubicBezTo>
                    <a:pt x="557" y="328"/>
                    <a:pt x="557" y="328"/>
                    <a:pt x="558" y="328"/>
                  </a:cubicBezTo>
                  <a:cubicBezTo>
                    <a:pt x="559" y="328"/>
                    <a:pt x="561" y="327"/>
                    <a:pt x="562" y="327"/>
                  </a:cubicBezTo>
                  <a:cubicBezTo>
                    <a:pt x="565" y="326"/>
                    <a:pt x="567" y="327"/>
                    <a:pt x="569" y="325"/>
                  </a:cubicBezTo>
                  <a:cubicBezTo>
                    <a:pt x="566" y="320"/>
                    <a:pt x="552" y="313"/>
                    <a:pt x="552" y="302"/>
                  </a:cubicBezTo>
                  <a:cubicBezTo>
                    <a:pt x="552" y="295"/>
                    <a:pt x="561" y="284"/>
                    <a:pt x="567" y="279"/>
                  </a:cubicBezTo>
                  <a:cubicBezTo>
                    <a:pt x="567" y="265"/>
                    <a:pt x="567" y="265"/>
                    <a:pt x="567" y="265"/>
                  </a:cubicBezTo>
                  <a:cubicBezTo>
                    <a:pt x="568" y="262"/>
                    <a:pt x="568" y="266"/>
                    <a:pt x="570" y="258"/>
                  </a:cubicBezTo>
                  <a:cubicBezTo>
                    <a:pt x="570" y="252"/>
                    <a:pt x="576" y="250"/>
                    <a:pt x="581" y="249"/>
                  </a:cubicBezTo>
                  <a:cubicBezTo>
                    <a:pt x="580" y="246"/>
                    <a:pt x="581" y="244"/>
                    <a:pt x="580" y="241"/>
                  </a:cubicBezTo>
                  <a:cubicBezTo>
                    <a:pt x="577" y="241"/>
                    <a:pt x="570" y="244"/>
                    <a:pt x="568" y="244"/>
                  </a:cubicBezTo>
                  <a:cubicBezTo>
                    <a:pt x="565" y="241"/>
                    <a:pt x="565" y="241"/>
                    <a:pt x="565" y="241"/>
                  </a:cubicBezTo>
                  <a:cubicBezTo>
                    <a:pt x="564" y="240"/>
                    <a:pt x="562" y="239"/>
                    <a:pt x="562" y="237"/>
                  </a:cubicBezTo>
                  <a:cubicBezTo>
                    <a:pt x="562" y="216"/>
                    <a:pt x="562" y="216"/>
                    <a:pt x="562" y="216"/>
                  </a:cubicBezTo>
                  <a:cubicBezTo>
                    <a:pt x="549" y="216"/>
                    <a:pt x="552" y="188"/>
                    <a:pt x="538" y="188"/>
                  </a:cubicBezTo>
                  <a:cubicBezTo>
                    <a:pt x="525" y="188"/>
                    <a:pt x="517" y="195"/>
                    <a:pt x="501" y="195"/>
                  </a:cubicBezTo>
                  <a:cubicBezTo>
                    <a:pt x="497" y="195"/>
                    <a:pt x="493" y="195"/>
                    <a:pt x="490" y="195"/>
                  </a:cubicBezTo>
                  <a:cubicBezTo>
                    <a:pt x="483" y="195"/>
                    <a:pt x="478" y="194"/>
                    <a:pt x="478" y="183"/>
                  </a:cubicBezTo>
                  <a:cubicBezTo>
                    <a:pt x="478" y="183"/>
                    <a:pt x="478" y="183"/>
                    <a:pt x="478" y="183"/>
                  </a:cubicBezTo>
                  <a:cubicBezTo>
                    <a:pt x="478" y="183"/>
                    <a:pt x="478" y="183"/>
                    <a:pt x="478" y="183"/>
                  </a:cubicBezTo>
                  <a:cubicBezTo>
                    <a:pt x="478" y="171"/>
                    <a:pt x="480" y="162"/>
                    <a:pt x="486" y="153"/>
                  </a:cubicBezTo>
                  <a:cubicBezTo>
                    <a:pt x="488" y="150"/>
                    <a:pt x="498" y="147"/>
                    <a:pt x="498" y="141"/>
                  </a:cubicBezTo>
                  <a:cubicBezTo>
                    <a:pt x="498" y="131"/>
                    <a:pt x="488" y="124"/>
                    <a:pt x="488" y="113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488" y="106"/>
                    <a:pt x="496" y="103"/>
                    <a:pt x="496" y="96"/>
                  </a:cubicBezTo>
                  <a:cubicBezTo>
                    <a:pt x="496" y="84"/>
                    <a:pt x="491" y="64"/>
                    <a:pt x="479" y="64"/>
                  </a:cubicBezTo>
                  <a:cubicBezTo>
                    <a:pt x="469" y="64"/>
                    <a:pt x="46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48" y="65"/>
                    <a:pt x="444" y="65"/>
                    <a:pt x="439" y="66"/>
                  </a:cubicBezTo>
                  <a:cubicBezTo>
                    <a:pt x="437" y="66"/>
                    <a:pt x="435" y="66"/>
                    <a:pt x="433" y="67"/>
                  </a:cubicBezTo>
                  <a:cubicBezTo>
                    <a:pt x="433" y="67"/>
                    <a:pt x="433" y="67"/>
                    <a:pt x="433" y="66"/>
                  </a:cubicBezTo>
                  <a:cubicBezTo>
                    <a:pt x="427" y="67"/>
                    <a:pt x="421" y="68"/>
                    <a:pt x="414" y="68"/>
                  </a:cubicBezTo>
                  <a:cubicBezTo>
                    <a:pt x="414" y="67"/>
                    <a:pt x="416" y="64"/>
                    <a:pt x="417" y="62"/>
                  </a:cubicBezTo>
                  <a:cubicBezTo>
                    <a:pt x="413" y="60"/>
                    <a:pt x="406" y="60"/>
                    <a:pt x="399" y="60"/>
                  </a:cubicBezTo>
                  <a:cubicBezTo>
                    <a:pt x="392" y="60"/>
                    <a:pt x="384" y="68"/>
                    <a:pt x="379" y="70"/>
                  </a:cubicBezTo>
                  <a:cubicBezTo>
                    <a:pt x="371" y="74"/>
                    <a:pt x="364" y="72"/>
                    <a:pt x="355" y="76"/>
                  </a:cubicBezTo>
                  <a:cubicBezTo>
                    <a:pt x="353" y="77"/>
                    <a:pt x="352" y="81"/>
                    <a:pt x="346" y="81"/>
                  </a:cubicBezTo>
                  <a:cubicBezTo>
                    <a:pt x="346" y="81"/>
                    <a:pt x="337" y="75"/>
                    <a:pt x="337" y="74"/>
                  </a:cubicBezTo>
                  <a:cubicBezTo>
                    <a:pt x="337" y="72"/>
                    <a:pt x="340" y="70"/>
                    <a:pt x="341" y="68"/>
                  </a:cubicBezTo>
                  <a:cubicBezTo>
                    <a:pt x="340" y="68"/>
                    <a:pt x="339" y="68"/>
                    <a:pt x="338" y="68"/>
                  </a:cubicBezTo>
                  <a:cubicBezTo>
                    <a:pt x="327" y="68"/>
                    <a:pt x="318" y="78"/>
                    <a:pt x="304" y="78"/>
                  </a:cubicBezTo>
                  <a:cubicBezTo>
                    <a:pt x="303" y="78"/>
                    <a:pt x="301" y="75"/>
                    <a:pt x="300" y="72"/>
                  </a:cubicBezTo>
                  <a:cubicBezTo>
                    <a:pt x="296" y="72"/>
                    <a:pt x="294" y="70"/>
                    <a:pt x="288" y="70"/>
                  </a:cubicBezTo>
                  <a:cubicBezTo>
                    <a:pt x="288" y="68"/>
                    <a:pt x="288" y="67"/>
                    <a:pt x="288" y="64"/>
                  </a:cubicBezTo>
                  <a:cubicBezTo>
                    <a:pt x="285" y="63"/>
                    <a:pt x="282" y="60"/>
                    <a:pt x="282" y="54"/>
                  </a:cubicBezTo>
                  <a:cubicBezTo>
                    <a:pt x="282" y="45"/>
                    <a:pt x="288" y="40"/>
                    <a:pt x="294" y="35"/>
                  </a:cubicBezTo>
                  <a:cubicBezTo>
                    <a:pt x="295" y="33"/>
                    <a:pt x="300" y="32"/>
                    <a:pt x="300" y="30"/>
                  </a:cubicBezTo>
                  <a:cubicBezTo>
                    <a:pt x="300" y="28"/>
                    <a:pt x="300" y="27"/>
                    <a:pt x="300" y="25"/>
                  </a:cubicBezTo>
                  <a:cubicBezTo>
                    <a:pt x="296" y="25"/>
                    <a:pt x="290" y="25"/>
                    <a:pt x="290" y="20"/>
                  </a:cubicBezTo>
                  <a:cubicBezTo>
                    <a:pt x="290" y="14"/>
                    <a:pt x="290" y="11"/>
                    <a:pt x="293" y="6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2" name="Freeform 93">
              <a:extLst>
                <a:ext uri="{FF2B5EF4-FFF2-40B4-BE49-F238E27FC236}">
                  <a16:creationId xmlns:a16="http://schemas.microsoft.com/office/drawing/2014/main" id="{D9912869-A80A-B837-0646-FB42A9255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148" y="1581464"/>
              <a:ext cx="783112" cy="756079"/>
            </a:xfrm>
            <a:custGeom>
              <a:avLst/>
              <a:gdLst>
                <a:gd name="T0" fmla="*/ 321 w 392"/>
                <a:gd name="T1" fmla="*/ 15 h 378"/>
                <a:gd name="T2" fmla="*/ 297 w 392"/>
                <a:gd name="T3" fmla="*/ 21 h 378"/>
                <a:gd name="T4" fmla="*/ 307 w 392"/>
                <a:gd name="T5" fmla="*/ 4 h 378"/>
                <a:gd name="T6" fmla="*/ 279 w 392"/>
                <a:gd name="T7" fmla="*/ 11 h 378"/>
                <a:gd name="T8" fmla="*/ 257 w 392"/>
                <a:gd name="T9" fmla="*/ 11 h 378"/>
                <a:gd name="T10" fmla="*/ 239 w 392"/>
                <a:gd name="T11" fmla="*/ 32 h 378"/>
                <a:gd name="T12" fmla="*/ 220 w 392"/>
                <a:gd name="T13" fmla="*/ 37 h 378"/>
                <a:gd name="T14" fmla="*/ 197 w 392"/>
                <a:gd name="T15" fmla="*/ 37 h 378"/>
                <a:gd name="T16" fmla="*/ 196 w 392"/>
                <a:gd name="T17" fmla="*/ 43 h 378"/>
                <a:gd name="T18" fmla="*/ 178 w 392"/>
                <a:gd name="T19" fmla="*/ 51 h 378"/>
                <a:gd name="T20" fmla="*/ 187 w 392"/>
                <a:gd name="T21" fmla="*/ 52 h 378"/>
                <a:gd name="T22" fmla="*/ 160 w 392"/>
                <a:gd name="T23" fmla="*/ 60 h 378"/>
                <a:gd name="T24" fmla="*/ 154 w 392"/>
                <a:gd name="T25" fmla="*/ 57 h 378"/>
                <a:gd name="T26" fmla="*/ 141 w 392"/>
                <a:gd name="T27" fmla="*/ 64 h 378"/>
                <a:gd name="T28" fmla="*/ 139 w 392"/>
                <a:gd name="T29" fmla="*/ 73 h 378"/>
                <a:gd name="T30" fmla="*/ 141 w 392"/>
                <a:gd name="T31" fmla="*/ 97 h 378"/>
                <a:gd name="T32" fmla="*/ 111 w 392"/>
                <a:gd name="T33" fmla="*/ 131 h 378"/>
                <a:gd name="T34" fmla="*/ 54 w 392"/>
                <a:gd name="T35" fmla="*/ 189 h 378"/>
                <a:gd name="T36" fmla="*/ 62 w 392"/>
                <a:gd name="T37" fmla="*/ 193 h 378"/>
                <a:gd name="T38" fmla="*/ 12 w 392"/>
                <a:gd name="T39" fmla="*/ 225 h 378"/>
                <a:gd name="T40" fmla="*/ 9 w 392"/>
                <a:gd name="T41" fmla="*/ 274 h 378"/>
                <a:gd name="T42" fmla="*/ 15 w 392"/>
                <a:gd name="T43" fmla="*/ 285 h 378"/>
                <a:gd name="T44" fmla="*/ 6 w 392"/>
                <a:gd name="T45" fmla="*/ 301 h 378"/>
                <a:gd name="T46" fmla="*/ 80 w 392"/>
                <a:gd name="T47" fmla="*/ 280 h 378"/>
                <a:gd name="T48" fmla="*/ 88 w 392"/>
                <a:gd name="T49" fmla="*/ 300 h 378"/>
                <a:gd name="T50" fmla="*/ 110 w 392"/>
                <a:gd name="T51" fmla="*/ 348 h 378"/>
                <a:gd name="T52" fmla="*/ 120 w 392"/>
                <a:gd name="T53" fmla="*/ 378 h 378"/>
                <a:gd name="T54" fmla="*/ 160 w 392"/>
                <a:gd name="T55" fmla="*/ 361 h 378"/>
                <a:gd name="T56" fmla="*/ 168 w 392"/>
                <a:gd name="T57" fmla="*/ 327 h 378"/>
                <a:gd name="T58" fmla="*/ 204 w 392"/>
                <a:gd name="T59" fmla="*/ 279 h 378"/>
                <a:gd name="T60" fmla="*/ 176 w 392"/>
                <a:gd name="T61" fmla="*/ 248 h 378"/>
                <a:gd name="T62" fmla="*/ 183 w 392"/>
                <a:gd name="T63" fmla="*/ 217 h 378"/>
                <a:gd name="T64" fmla="*/ 242 w 392"/>
                <a:gd name="T65" fmla="*/ 171 h 378"/>
                <a:gd name="T66" fmla="*/ 273 w 392"/>
                <a:gd name="T67" fmla="*/ 138 h 378"/>
                <a:gd name="T68" fmla="*/ 284 w 392"/>
                <a:gd name="T69" fmla="*/ 169 h 378"/>
                <a:gd name="T70" fmla="*/ 236 w 392"/>
                <a:gd name="T71" fmla="*/ 217 h 378"/>
                <a:gd name="T72" fmla="*/ 239 w 392"/>
                <a:gd name="T73" fmla="*/ 248 h 378"/>
                <a:gd name="T74" fmla="*/ 273 w 392"/>
                <a:gd name="T75" fmla="*/ 274 h 378"/>
                <a:gd name="T76" fmla="*/ 313 w 392"/>
                <a:gd name="T77" fmla="*/ 266 h 378"/>
                <a:gd name="T78" fmla="*/ 345 w 392"/>
                <a:gd name="T79" fmla="*/ 255 h 378"/>
                <a:gd name="T80" fmla="*/ 392 w 392"/>
                <a:gd name="T81" fmla="*/ 204 h 378"/>
                <a:gd name="T82" fmla="*/ 375 w 392"/>
                <a:gd name="T83" fmla="*/ 181 h 378"/>
                <a:gd name="T84" fmla="*/ 382 w 392"/>
                <a:gd name="T85" fmla="*/ 174 h 378"/>
                <a:gd name="T86" fmla="*/ 366 w 392"/>
                <a:gd name="T87" fmla="*/ 148 h 378"/>
                <a:gd name="T88" fmla="*/ 371 w 392"/>
                <a:gd name="T89" fmla="*/ 132 h 378"/>
                <a:gd name="T90" fmla="*/ 361 w 392"/>
                <a:gd name="T91" fmla="*/ 106 h 378"/>
                <a:gd name="T92" fmla="*/ 370 w 392"/>
                <a:gd name="T93" fmla="*/ 84 h 378"/>
                <a:gd name="T94" fmla="*/ 352 w 392"/>
                <a:gd name="T95" fmla="*/ 63 h 378"/>
                <a:gd name="T96" fmla="*/ 378 w 392"/>
                <a:gd name="T97" fmla="*/ 36 h 378"/>
                <a:gd name="T98" fmla="*/ 352 w 392"/>
                <a:gd name="T99" fmla="*/ 26 h 378"/>
                <a:gd name="T100" fmla="*/ 354 w 392"/>
                <a:gd name="T101" fmla="*/ 4 h 378"/>
                <a:gd name="T102" fmla="*/ 341 w 392"/>
                <a:gd name="T10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2" h="378">
                  <a:moveTo>
                    <a:pt x="341" y="0"/>
                  </a:moveTo>
                  <a:cubicBezTo>
                    <a:pt x="333" y="6"/>
                    <a:pt x="328" y="8"/>
                    <a:pt x="321" y="15"/>
                  </a:cubicBezTo>
                  <a:cubicBezTo>
                    <a:pt x="320" y="12"/>
                    <a:pt x="320" y="9"/>
                    <a:pt x="318" y="6"/>
                  </a:cubicBezTo>
                  <a:cubicBezTo>
                    <a:pt x="310" y="10"/>
                    <a:pt x="306" y="21"/>
                    <a:pt x="297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8" y="14"/>
                    <a:pt x="307" y="12"/>
                    <a:pt x="307" y="4"/>
                  </a:cubicBezTo>
                  <a:cubicBezTo>
                    <a:pt x="307" y="3"/>
                    <a:pt x="306" y="3"/>
                    <a:pt x="304" y="3"/>
                  </a:cubicBezTo>
                  <a:cubicBezTo>
                    <a:pt x="299" y="3"/>
                    <a:pt x="285" y="11"/>
                    <a:pt x="279" y="11"/>
                  </a:cubicBezTo>
                  <a:cubicBezTo>
                    <a:pt x="274" y="11"/>
                    <a:pt x="271" y="7"/>
                    <a:pt x="268" y="3"/>
                  </a:cubicBezTo>
                  <a:cubicBezTo>
                    <a:pt x="266" y="6"/>
                    <a:pt x="257" y="8"/>
                    <a:pt x="257" y="11"/>
                  </a:cubicBezTo>
                  <a:cubicBezTo>
                    <a:pt x="257" y="14"/>
                    <a:pt x="260" y="16"/>
                    <a:pt x="264" y="17"/>
                  </a:cubicBezTo>
                  <a:cubicBezTo>
                    <a:pt x="255" y="22"/>
                    <a:pt x="246" y="19"/>
                    <a:pt x="239" y="32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28" y="23"/>
                    <a:pt x="226" y="36"/>
                    <a:pt x="220" y="37"/>
                  </a:cubicBezTo>
                  <a:cubicBezTo>
                    <a:pt x="220" y="31"/>
                    <a:pt x="220" y="31"/>
                    <a:pt x="220" y="31"/>
                  </a:cubicBezTo>
                  <a:cubicBezTo>
                    <a:pt x="212" y="32"/>
                    <a:pt x="202" y="32"/>
                    <a:pt x="197" y="37"/>
                  </a:cubicBezTo>
                  <a:cubicBezTo>
                    <a:pt x="199" y="39"/>
                    <a:pt x="198" y="39"/>
                    <a:pt x="201" y="41"/>
                  </a:cubicBezTo>
                  <a:cubicBezTo>
                    <a:pt x="199" y="42"/>
                    <a:pt x="198" y="43"/>
                    <a:pt x="196" y="43"/>
                  </a:cubicBezTo>
                  <a:cubicBezTo>
                    <a:pt x="194" y="43"/>
                    <a:pt x="192" y="42"/>
                    <a:pt x="191" y="42"/>
                  </a:cubicBezTo>
                  <a:cubicBezTo>
                    <a:pt x="185" y="42"/>
                    <a:pt x="181" y="47"/>
                    <a:pt x="178" y="51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83" y="51"/>
                    <a:pt x="184" y="51"/>
                    <a:pt x="187" y="52"/>
                  </a:cubicBezTo>
                  <a:cubicBezTo>
                    <a:pt x="186" y="53"/>
                    <a:pt x="180" y="65"/>
                    <a:pt x="177" y="65"/>
                  </a:cubicBezTo>
                  <a:cubicBezTo>
                    <a:pt x="170" y="65"/>
                    <a:pt x="168" y="60"/>
                    <a:pt x="160" y="60"/>
                  </a:cubicBezTo>
                  <a:cubicBezTo>
                    <a:pt x="161" y="56"/>
                    <a:pt x="161" y="54"/>
                    <a:pt x="158" y="50"/>
                  </a:cubicBezTo>
                  <a:cubicBezTo>
                    <a:pt x="157" y="52"/>
                    <a:pt x="155" y="54"/>
                    <a:pt x="154" y="57"/>
                  </a:cubicBezTo>
                  <a:cubicBezTo>
                    <a:pt x="152" y="57"/>
                    <a:pt x="151" y="56"/>
                    <a:pt x="149" y="56"/>
                  </a:cubicBezTo>
                  <a:cubicBezTo>
                    <a:pt x="145" y="56"/>
                    <a:pt x="142" y="59"/>
                    <a:pt x="141" y="64"/>
                  </a:cubicBezTo>
                  <a:cubicBezTo>
                    <a:pt x="141" y="64"/>
                    <a:pt x="147" y="66"/>
                    <a:pt x="149" y="66"/>
                  </a:cubicBezTo>
                  <a:cubicBezTo>
                    <a:pt x="147" y="67"/>
                    <a:pt x="141" y="69"/>
                    <a:pt x="139" y="73"/>
                  </a:cubicBezTo>
                  <a:cubicBezTo>
                    <a:pt x="151" y="73"/>
                    <a:pt x="157" y="66"/>
                    <a:pt x="170" y="64"/>
                  </a:cubicBezTo>
                  <a:cubicBezTo>
                    <a:pt x="167" y="75"/>
                    <a:pt x="152" y="93"/>
                    <a:pt x="141" y="97"/>
                  </a:cubicBezTo>
                  <a:cubicBezTo>
                    <a:pt x="130" y="101"/>
                    <a:pt x="123" y="109"/>
                    <a:pt x="117" y="119"/>
                  </a:cubicBezTo>
                  <a:cubicBezTo>
                    <a:pt x="117" y="120"/>
                    <a:pt x="111" y="131"/>
                    <a:pt x="111" y="131"/>
                  </a:cubicBezTo>
                  <a:cubicBezTo>
                    <a:pt x="107" y="131"/>
                    <a:pt x="108" y="148"/>
                    <a:pt x="102" y="152"/>
                  </a:cubicBezTo>
                  <a:cubicBezTo>
                    <a:pt x="86" y="165"/>
                    <a:pt x="77" y="183"/>
                    <a:pt x="54" y="189"/>
                  </a:cubicBezTo>
                  <a:cubicBezTo>
                    <a:pt x="59" y="190"/>
                    <a:pt x="61" y="191"/>
                    <a:pt x="66" y="193"/>
                  </a:cubicBezTo>
                  <a:cubicBezTo>
                    <a:pt x="65" y="193"/>
                    <a:pt x="64" y="193"/>
                    <a:pt x="62" y="193"/>
                  </a:cubicBezTo>
                  <a:cubicBezTo>
                    <a:pt x="47" y="193"/>
                    <a:pt x="45" y="204"/>
                    <a:pt x="36" y="206"/>
                  </a:cubicBezTo>
                  <a:cubicBezTo>
                    <a:pt x="24" y="209"/>
                    <a:pt x="18" y="216"/>
                    <a:pt x="12" y="225"/>
                  </a:cubicBezTo>
                  <a:cubicBezTo>
                    <a:pt x="9" y="229"/>
                    <a:pt x="0" y="229"/>
                    <a:pt x="0" y="237"/>
                  </a:cubicBezTo>
                  <a:cubicBezTo>
                    <a:pt x="0" y="252"/>
                    <a:pt x="2" y="265"/>
                    <a:pt x="9" y="274"/>
                  </a:cubicBezTo>
                  <a:cubicBezTo>
                    <a:pt x="7" y="278"/>
                    <a:pt x="1" y="284"/>
                    <a:pt x="1" y="288"/>
                  </a:cubicBezTo>
                  <a:cubicBezTo>
                    <a:pt x="7" y="285"/>
                    <a:pt x="7" y="285"/>
                    <a:pt x="15" y="285"/>
                  </a:cubicBezTo>
                  <a:cubicBezTo>
                    <a:pt x="15" y="293"/>
                    <a:pt x="15" y="293"/>
                    <a:pt x="15" y="293"/>
                  </a:cubicBezTo>
                  <a:cubicBezTo>
                    <a:pt x="13" y="294"/>
                    <a:pt x="6" y="297"/>
                    <a:pt x="6" y="301"/>
                  </a:cubicBezTo>
                  <a:cubicBezTo>
                    <a:pt x="6" y="303"/>
                    <a:pt x="26" y="316"/>
                    <a:pt x="29" y="316"/>
                  </a:cubicBezTo>
                  <a:cubicBezTo>
                    <a:pt x="52" y="316"/>
                    <a:pt x="69" y="296"/>
                    <a:pt x="80" y="280"/>
                  </a:cubicBezTo>
                  <a:cubicBezTo>
                    <a:pt x="83" y="285"/>
                    <a:pt x="84" y="290"/>
                    <a:pt x="90" y="293"/>
                  </a:cubicBezTo>
                  <a:cubicBezTo>
                    <a:pt x="89" y="295"/>
                    <a:pt x="88" y="298"/>
                    <a:pt x="88" y="300"/>
                  </a:cubicBezTo>
                  <a:cubicBezTo>
                    <a:pt x="88" y="310"/>
                    <a:pt x="96" y="312"/>
                    <a:pt x="98" y="320"/>
                  </a:cubicBezTo>
                  <a:cubicBezTo>
                    <a:pt x="102" y="331"/>
                    <a:pt x="101" y="339"/>
                    <a:pt x="110" y="348"/>
                  </a:cubicBezTo>
                  <a:cubicBezTo>
                    <a:pt x="110" y="349"/>
                    <a:pt x="109" y="351"/>
                    <a:pt x="109" y="353"/>
                  </a:cubicBezTo>
                  <a:cubicBezTo>
                    <a:pt x="109" y="356"/>
                    <a:pt x="116" y="378"/>
                    <a:pt x="120" y="378"/>
                  </a:cubicBezTo>
                  <a:cubicBezTo>
                    <a:pt x="133" y="378"/>
                    <a:pt x="137" y="361"/>
                    <a:pt x="146" y="361"/>
                  </a:cubicBezTo>
                  <a:cubicBezTo>
                    <a:pt x="150" y="361"/>
                    <a:pt x="152" y="361"/>
                    <a:pt x="160" y="361"/>
                  </a:cubicBezTo>
                  <a:cubicBezTo>
                    <a:pt x="161" y="351"/>
                    <a:pt x="174" y="350"/>
                    <a:pt x="176" y="335"/>
                  </a:cubicBezTo>
                  <a:cubicBezTo>
                    <a:pt x="173" y="335"/>
                    <a:pt x="168" y="333"/>
                    <a:pt x="168" y="327"/>
                  </a:cubicBezTo>
                  <a:cubicBezTo>
                    <a:pt x="168" y="315"/>
                    <a:pt x="172" y="300"/>
                    <a:pt x="183" y="300"/>
                  </a:cubicBezTo>
                  <a:cubicBezTo>
                    <a:pt x="188" y="300"/>
                    <a:pt x="204" y="287"/>
                    <a:pt x="204" y="279"/>
                  </a:cubicBezTo>
                  <a:cubicBezTo>
                    <a:pt x="204" y="269"/>
                    <a:pt x="189" y="260"/>
                    <a:pt x="180" y="258"/>
                  </a:cubicBezTo>
                  <a:cubicBezTo>
                    <a:pt x="180" y="254"/>
                    <a:pt x="178" y="251"/>
                    <a:pt x="176" y="248"/>
                  </a:cubicBezTo>
                  <a:cubicBezTo>
                    <a:pt x="176" y="238"/>
                    <a:pt x="176" y="238"/>
                    <a:pt x="176" y="238"/>
                  </a:cubicBezTo>
                  <a:cubicBezTo>
                    <a:pt x="184" y="234"/>
                    <a:pt x="178" y="224"/>
                    <a:pt x="183" y="217"/>
                  </a:cubicBezTo>
                  <a:cubicBezTo>
                    <a:pt x="188" y="207"/>
                    <a:pt x="197" y="205"/>
                    <a:pt x="206" y="200"/>
                  </a:cubicBezTo>
                  <a:cubicBezTo>
                    <a:pt x="217" y="193"/>
                    <a:pt x="242" y="183"/>
                    <a:pt x="242" y="171"/>
                  </a:cubicBezTo>
                  <a:cubicBezTo>
                    <a:pt x="243" y="168"/>
                    <a:pt x="242" y="165"/>
                    <a:pt x="242" y="159"/>
                  </a:cubicBezTo>
                  <a:cubicBezTo>
                    <a:pt x="242" y="144"/>
                    <a:pt x="256" y="138"/>
                    <a:pt x="273" y="138"/>
                  </a:cubicBezTo>
                  <a:cubicBezTo>
                    <a:pt x="287" y="138"/>
                    <a:pt x="304" y="140"/>
                    <a:pt x="304" y="153"/>
                  </a:cubicBezTo>
                  <a:cubicBezTo>
                    <a:pt x="304" y="162"/>
                    <a:pt x="291" y="165"/>
                    <a:pt x="284" y="169"/>
                  </a:cubicBezTo>
                  <a:cubicBezTo>
                    <a:pt x="270" y="177"/>
                    <a:pt x="259" y="206"/>
                    <a:pt x="236" y="206"/>
                  </a:cubicBezTo>
                  <a:cubicBezTo>
                    <a:pt x="238" y="210"/>
                    <a:pt x="236" y="213"/>
                    <a:pt x="236" y="217"/>
                  </a:cubicBezTo>
                  <a:cubicBezTo>
                    <a:pt x="236" y="223"/>
                    <a:pt x="241" y="235"/>
                    <a:pt x="246" y="237"/>
                  </a:cubicBezTo>
                  <a:cubicBezTo>
                    <a:pt x="245" y="239"/>
                    <a:pt x="239" y="243"/>
                    <a:pt x="239" y="248"/>
                  </a:cubicBezTo>
                  <a:cubicBezTo>
                    <a:pt x="239" y="260"/>
                    <a:pt x="251" y="267"/>
                    <a:pt x="262" y="267"/>
                  </a:cubicBezTo>
                  <a:cubicBezTo>
                    <a:pt x="262" y="273"/>
                    <a:pt x="267" y="274"/>
                    <a:pt x="273" y="274"/>
                  </a:cubicBezTo>
                  <a:cubicBezTo>
                    <a:pt x="282" y="274"/>
                    <a:pt x="295" y="269"/>
                    <a:pt x="305" y="266"/>
                  </a:cubicBezTo>
                  <a:cubicBezTo>
                    <a:pt x="307" y="266"/>
                    <a:pt x="310" y="266"/>
                    <a:pt x="313" y="266"/>
                  </a:cubicBezTo>
                  <a:cubicBezTo>
                    <a:pt x="324" y="266"/>
                    <a:pt x="341" y="264"/>
                    <a:pt x="345" y="255"/>
                  </a:cubicBezTo>
                  <a:cubicBezTo>
                    <a:pt x="345" y="255"/>
                    <a:pt x="345" y="255"/>
                    <a:pt x="345" y="255"/>
                  </a:cubicBezTo>
                  <a:cubicBezTo>
                    <a:pt x="345" y="255"/>
                    <a:pt x="345" y="255"/>
                    <a:pt x="345" y="255"/>
                  </a:cubicBezTo>
                  <a:cubicBezTo>
                    <a:pt x="356" y="240"/>
                    <a:pt x="392" y="221"/>
                    <a:pt x="392" y="204"/>
                  </a:cubicBezTo>
                  <a:cubicBezTo>
                    <a:pt x="392" y="192"/>
                    <a:pt x="380" y="190"/>
                    <a:pt x="375" y="181"/>
                  </a:cubicBezTo>
                  <a:cubicBezTo>
                    <a:pt x="375" y="181"/>
                    <a:pt x="375" y="181"/>
                    <a:pt x="375" y="181"/>
                  </a:cubicBezTo>
                  <a:cubicBezTo>
                    <a:pt x="375" y="181"/>
                    <a:pt x="375" y="181"/>
                    <a:pt x="375" y="181"/>
                  </a:cubicBezTo>
                  <a:cubicBezTo>
                    <a:pt x="377" y="180"/>
                    <a:pt x="382" y="178"/>
                    <a:pt x="382" y="174"/>
                  </a:cubicBezTo>
                  <a:cubicBezTo>
                    <a:pt x="382" y="163"/>
                    <a:pt x="366" y="160"/>
                    <a:pt x="366" y="148"/>
                  </a:cubicBezTo>
                  <a:cubicBezTo>
                    <a:pt x="366" y="148"/>
                    <a:pt x="366" y="148"/>
                    <a:pt x="366" y="148"/>
                  </a:cubicBezTo>
                  <a:cubicBezTo>
                    <a:pt x="366" y="148"/>
                    <a:pt x="366" y="148"/>
                    <a:pt x="366" y="148"/>
                  </a:cubicBezTo>
                  <a:cubicBezTo>
                    <a:pt x="366" y="142"/>
                    <a:pt x="371" y="139"/>
                    <a:pt x="371" y="132"/>
                  </a:cubicBezTo>
                  <a:cubicBezTo>
                    <a:pt x="371" y="122"/>
                    <a:pt x="361" y="116"/>
                    <a:pt x="361" y="106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1" y="97"/>
                    <a:pt x="370" y="93"/>
                    <a:pt x="370" y="84"/>
                  </a:cubicBezTo>
                  <a:cubicBezTo>
                    <a:pt x="370" y="72"/>
                    <a:pt x="352" y="73"/>
                    <a:pt x="352" y="63"/>
                  </a:cubicBezTo>
                  <a:cubicBezTo>
                    <a:pt x="352" y="63"/>
                    <a:pt x="352" y="63"/>
                    <a:pt x="352" y="63"/>
                  </a:cubicBezTo>
                  <a:cubicBezTo>
                    <a:pt x="352" y="63"/>
                    <a:pt x="352" y="63"/>
                    <a:pt x="352" y="63"/>
                  </a:cubicBezTo>
                  <a:cubicBezTo>
                    <a:pt x="352" y="50"/>
                    <a:pt x="371" y="41"/>
                    <a:pt x="378" y="36"/>
                  </a:cubicBezTo>
                  <a:cubicBezTo>
                    <a:pt x="376" y="36"/>
                    <a:pt x="365" y="34"/>
                    <a:pt x="361" y="34"/>
                  </a:cubicBezTo>
                  <a:cubicBezTo>
                    <a:pt x="361" y="30"/>
                    <a:pt x="357" y="30"/>
                    <a:pt x="352" y="26"/>
                  </a:cubicBezTo>
                  <a:cubicBezTo>
                    <a:pt x="364" y="21"/>
                    <a:pt x="368" y="26"/>
                    <a:pt x="373" y="13"/>
                  </a:cubicBezTo>
                  <a:cubicBezTo>
                    <a:pt x="368" y="11"/>
                    <a:pt x="357" y="4"/>
                    <a:pt x="354" y="4"/>
                  </a:cubicBezTo>
                  <a:cubicBezTo>
                    <a:pt x="350" y="4"/>
                    <a:pt x="348" y="8"/>
                    <a:pt x="346" y="12"/>
                  </a:cubicBezTo>
                  <a:cubicBezTo>
                    <a:pt x="340" y="12"/>
                    <a:pt x="342" y="7"/>
                    <a:pt x="341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3" name="Freeform 114">
              <a:extLst>
                <a:ext uri="{FF2B5EF4-FFF2-40B4-BE49-F238E27FC236}">
                  <a16:creationId xmlns:a16="http://schemas.microsoft.com/office/drawing/2014/main" id="{8D0D9533-190D-8ED5-F8E2-B10ACE5F1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035" y="2340922"/>
              <a:ext cx="131786" cy="157974"/>
            </a:xfrm>
            <a:custGeom>
              <a:avLst/>
              <a:gdLst>
                <a:gd name="T0" fmla="*/ 48 w 66"/>
                <a:gd name="T1" fmla="*/ 0 h 79"/>
                <a:gd name="T2" fmla="*/ 39 w 66"/>
                <a:gd name="T3" fmla="*/ 0 h 79"/>
                <a:gd name="T4" fmla="*/ 23 w 66"/>
                <a:gd name="T5" fmla="*/ 10 h 79"/>
                <a:gd name="T6" fmla="*/ 26 w 66"/>
                <a:gd name="T7" fmla="*/ 17 h 79"/>
                <a:gd name="T8" fmla="*/ 11 w 66"/>
                <a:gd name="T9" fmla="*/ 23 h 79"/>
                <a:gd name="T10" fmla="*/ 10 w 66"/>
                <a:gd name="T11" fmla="*/ 22 h 79"/>
                <a:gd name="T12" fmla="*/ 5 w 66"/>
                <a:gd name="T13" fmla="*/ 28 h 79"/>
                <a:gd name="T14" fmla="*/ 15 w 66"/>
                <a:gd name="T15" fmla="*/ 39 h 79"/>
                <a:gd name="T16" fmla="*/ 0 w 66"/>
                <a:gd name="T17" fmla="*/ 66 h 79"/>
                <a:gd name="T18" fmla="*/ 13 w 66"/>
                <a:gd name="T19" fmla="*/ 79 h 79"/>
                <a:gd name="T20" fmla="*/ 23 w 66"/>
                <a:gd name="T21" fmla="*/ 76 h 79"/>
                <a:gd name="T22" fmla="*/ 42 w 66"/>
                <a:gd name="T23" fmla="*/ 65 h 79"/>
                <a:gd name="T24" fmla="*/ 46 w 66"/>
                <a:gd name="T25" fmla="*/ 65 h 79"/>
                <a:gd name="T26" fmla="*/ 56 w 66"/>
                <a:gd name="T27" fmla="*/ 62 h 79"/>
                <a:gd name="T28" fmla="*/ 56 w 66"/>
                <a:gd name="T29" fmla="*/ 47 h 79"/>
                <a:gd name="T30" fmla="*/ 56 w 66"/>
                <a:gd name="T31" fmla="*/ 29 h 79"/>
                <a:gd name="T32" fmla="*/ 66 w 66"/>
                <a:gd name="T33" fmla="*/ 22 h 79"/>
                <a:gd name="T34" fmla="*/ 48 w 66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79">
                  <a:moveTo>
                    <a:pt x="48" y="0"/>
                  </a:moveTo>
                  <a:cubicBezTo>
                    <a:pt x="45" y="0"/>
                    <a:pt x="42" y="0"/>
                    <a:pt x="39" y="0"/>
                  </a:cubicBezTo>
                  <a:cubicBezTo>
                    <a:pt x="34" y="0"/>
                    <a:pt x="23" y="6"/>
                    <a:pt x="23" y="10"/>
                  </a:cubicBezTo>
                  <a:cubicBezTo>
                    <a:pt x="23" y="13"/>
                    <a:pt x="24" y="14"/>
                    <a:pt x="26" y="17"/>
                  </a:cubicBezTo>
                  <a:cubicBezTo>
                    <a:pt x="23" y="20"/>
                    <a:pt x="14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8" y="22"/>
                    <a:pt x="5" y="23"/>
                    <a:pt x="5" y="28"/>
                  </a:cubicBezTo>
                  <a:cubicBezTo>
                    <a:pt x="5" y="34"/>
                    <a:pt x="10" y="37"/>
                    <a:pt x="15" y="39"/>
                  </a:cubicBezTo>
                  <a:cubicBezTo>
                    <a:pt x="13" y="52"/>
                    <a:pt x="0" y="53"/>
                    <a:pt x="0" y="66"/>
                  </a:cubicBezTo>
                  <a:cubicBezTo>
                    <a:pt x="0" y="73"/>
                    <a:pt x="7" y="79"/>
                    <a:pt x="13" y="79"/>
                  </a:cubicBezTo>
                  <a:cubicBezTo>
                    <a:pt x="16" y="79"/>
                    <a:pt x="21" y="78"/>
                    <a:pt x="23" y="76"/>
                  </a:cubicBezTo>
                  <a:cubicBezTo>
                    <a:pt x="27" y="74"/>
                    <a:pt x="34" y="65"/>
                    <a:pt x="42" y="65"/>
                  </a:cubicBezTo>
                  <a:cubicBezTo>
                    <a:pt x="43" y="65"/>
                    <a:pt x="45" y="65"/>
                    <a:pt x="46" y="65"/>
                  </a:cubicBezTo>
                  <a:cubicBezTo>
                    <a:pt x="50" y="65"/>
                    <a:pt x="54" y="65"/>
                    <a:pt x="56" y="62"/>
                  </a:cubicBezTo>
                  <a:cubicBezTo>
                    <a:pt x="60" y="58"/>
                    <a:pt x="56" y="52"/>
                    <a:pt x="56" y="47"/>
                  </a:cubicBezTo>
                  <a:cubicBezTo>
                    <a:pt x="56" y="47"/>
                    <a:pt x="56" y="33"/>
                    <a:pt x="56" y="29"/>
                  </a:cubicBezTo>
                  <a:cubicBezTo>
                    <a:pt x="56" y="25"/>
                    <a:pt x="66" y="26"/>
                    <a:pt x="66" y="22"/>
                  </a:cubicBezTo>
                  <a:cubicBezTo>
                    <a:pt x="66" y="13"/>
                    <a:pt x="60" y="0"/>
                    <a:pt x="48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5" name="Freeform 115">
              <a:extLst>
                <a:ext uri="{FF2B5EF4-FFF2-40B4-BE49-F238E27FC236}">
                  <a16:creationId xmlns:a16="http://schemas.microsoft.com/office/drawing/2014/main" id="{D6458909-E970-3A64-821F-7F3BC25A5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6893" y="2207447"/>
              <a:ext cx="27878" cy="23654"/>
            </a:xfrm>
            <a:custGeom>
              <a:avLst/>
              <a:gdLst>
                <a:gd name="T0" fmla="*/ 14 w 14"/>
                <a:gd name="T1" fmla="*/ 0 h 12"/>
                <a:gd name="T2" fmla="*/ 0 w 14"/>
                <a:gd name="T3" fmla="*/ 6 h 12"/>
                <a:gd name="T4" fmla="*/ 3 w 14"/>
                <a:gd name="T5" fmla="*/ 12 h 12"/>
                <a:gd name="T6" fmla="*/ 14 w 1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4" y="0"/>
                  </a:moveTo>
                  <a:cubicBezTo>
                    <a:pt x="9" y="0"/>
                    <a:pt x="0" y="2"/>
                    <a:pt x="0" y="6"/>
                  </a:cubicBezTo>
                  <a:cubicBezTo>
                    <a:pt x="0" y="8"/>
                    <a:pt x="2" y="12"/>
                    <a:pt x="3" y="12"/>
                  </a:cubicBezTo>
                  <a:cubicBezTo>
                    <a:pt x="9" y="12"/>
                    <a:pt x="14" y="6"/>
                    <a:pt x="14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6" name="Freeform 116">
              <a:extLst>
                <a:ext uri="{FF2B5EF4-FFF2-40B4-BE49-F238E27FC236}">
                  <a16:creationId xmlns:a16="http://schemas.microsoft.com/office/drawing/2014/main" id="{1BEFEA8E-CE17-FC5A-7207-D27B2FD6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2943" y="2193086"/>
              <a:ext cx="249210" cy="364101"/>
            </a:xfrm>
            <a:custGeom>
              <a:avLst/>
              <a:gdLst>
                <a:gd name="T0" fmla="*/ 30 w 125"/>
                <a:gd name="T1" fmla="*/ 0 h 182"/>
                <a:gd name="T2" fmla="*/ 19 w 125"/>
                <a:gd name="T3" fmla="*/ 16 h 182"/>
                <a:gd name="T4" fmla="*/ 14 w 125"/>
                <a:gd name="T5" fmla="*/ 26 h 182"/>
                <a:gd name="T6" fmla="*/ 9 w 125"/>
                <a:gd name="T7" fmla="*/ 24 h 182"/>
                <a:gd name="T8" fmla="*/ 12 w 125"/>
                <a:gd name="T9" fmla="*/ 34 h 182"/>
                <a:gd name="T10" fmla="*/ 9 w 125"/>
                <a:gd name="T11" fmla="*/ 45 h 182"/>
                <a:gd name="T12" fmla="*/ 17 w 125"/>
                <a:gd name="T13" fmla="*/ 54 h 182"/>
                <a:gd name="T14" fmla="*/ 14 w 125"/>
                <a:gd name="T15" fmla="*/ 66 h 182"/>
                <a:gd name="T16" fmla="*/ 19 w 125"/>
                <a:gd name="T17" fmla="*/ 59 h 182"/>
                <a:gd name="T18" fmla="*/ 28 w 125"/>
                <a:gd name="T19" fmla="*/ 71 h 182"/>
                <a:gd name="T20" fmla="*/ 31 w 125"/>
                <a:gd name="T21" fmla="*/ 87 h 182"/>
                <a:gd name="T22" fmla="*/ 48 w 125"/>
                <a:gd name="T23" fmla="*/ 84 h 182"/>
                <a:gd name="T24" fmla="*/ 54 w 125"/>
                <a:gd name="T25" fmla="*/ 98 h 182"/>
                <a:gd name="T26" fmla="*/ 57 w 125"/>
                <a:gd name="T27" fmla="*/ 106 h 182"/>
                <a:gd name="T28" fmla="*/ 37 w 125"/>
                <a:gd name="T29" fmla="*/ 131 h 182"/>
                <a:gd name="T30" fmla="*/ 25 w 125"/>
                <a:gd name="T31" fmla="*/ 150 h 182"/>
                <a:gd name="T32" fmla="*/ 45 w 125"/>
                <a:gd name="T33" fmla="*/ 154 h 182"/>
                <a:gd name="T34" fmla="*/ 56 w 125"/>
                <a:gd name="T35" fmla="*/ 152 h 182"/>
                <a:gd name="T36" fmla="*/ 19 w 125"/>
                <a:gd name="T37" fmla="*/ 178 h 182"/>
                <a:gd name="T38" fmla="*/ 23 w 125"/>
                <a:gd name="T39" fmla="*/ 182 h 182"/>
                <a:gd name="T40" fmla="*/ 38 w 125"/>
                <a:gd name="T41" fmla="*/ 177 h 182"/>
                <a:gd name="T42" fmla="*/ 56 w 125"/>
                <a:gd name="T43" fmla="*/ 172 h 182"/>
                <a:gd name="T44" fmla="*/ 104 w 125"/>
                <a:gd name="T45" fmla="*/ 167 h 182"/>
                <a:gd name="T46" fmla="*/ 119 w 125"/>
                <a:gd name="T47" fmla="*/ 155 h 182"/>
                <a:gd name="T48" fmla="*/ 125 w 125"/>
                <a:gd name="T49" fmla="*/ 132 h 182"/>
                <a:gd name="T50" fmla="*/ 112 w 125"/>
                <a:gd name="T51" fmla="*/ 122 h 182"/>
                <a:gd name="T52" fmla="*/ 110 w 125"/>
                <a:gd name="T53" fmla="*/ 122 h 182"/>
                <a:gd name="T54" fmla="*/ 104 w 125"/>
                <a:gd name="T55" fmla="*/ 122 h 182"/>
                <a:gd name="T56" fmla="*/ 101 w 125"/>
                <a:gd name="T57" fmla="*/ 107 h 182"/>
                <a:gd name="T58" fmla="*/ 64 w 125"/>
                <a:gd name="T59" fmla="*/ 60 h 182"/>
                <a:gd name="T60" fmla="*/ 58 w 125"/>
                <a:gd name="T61" fmla="*/ 60 h 182"/>
                <a:gd name="T62" fmla="*/ 51 w 125"/>
                <a:gd name="T63" fmla="*/ 60 h 182"/>
                <a:gd name="T64" fmla="*/ 70 w 125"/>
                <a:gd name="T65" fmla="*/ 23 h 182"/>
                <a:gd name="T66" fmla="*/ 37 w 125"/>
                <a:gd name="T67" fmla="*/ 19 h 182"/>
                <a:gd name="T68" fmla="*/ 45 w 125"/>
                <a:gd name="T6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82">
                  <a:moveTo>
                    <a:pt x="45" y="0"/>
                  </a:moveTo>
                  <a:cubicBezTo>
                    <a:pt x="41" y="0"/>
                    <a:pt x="36" y="0"/>
                    <a:pt x="30" y="0"/>
                  </a:cubicBezTo>
                  <a:cubicBezTo>
                    <a:pt x="27" y="0"/>
                    <a:pt x="21" y="5"/>
                    <a:pt x="21" y="7"/>
                  </a:cubicBezTo>
                  <a:cubicBezTo>
                    <a:pt x="21" y="10"/>
                    <a:pt x="19" y="12"/>
                    <a:pt x="19" y="16"/>
                  </a:cubicBezTo>
                  <a:cubicBezTo>
                    <a:pt x="16" y="16"/>
                    <a:pt x="12" y="18"/>
                    <a:pt x="12" y="23"/>
                  </a:cubicBezTo>
                  <a:cubicBezTo>
                    <a:pt x="12" y="24"/>
                    <a:pt x="13" y="25"/>
                    <a:pt x="14" y="26"/>
                  </a:cubicBezTo>
                  <a:cubicBezTo>
                    <a:pt x="14" y="27"/>
                    <a:pt x="13" y="29"/>
                    <a:pt x="12" y="29"/>
                  </a:cubicBezTo>
                  <a:cubicBezTo>
                    <a:pt x="11" y="29"/>
                    <a:pt x="9" y="27"/>
                    <a:pt x="9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4" y="33"/>
                    <a:pt x="12" y="3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9" y="43"/>
                    <a:pt x="9" y="45"/>
                  </a:cubicBezTo>
                  <a:cubicBezTo>
                    <a:pt x="9" y="47"/>
                    <a:pt x="13" y="49"/>
                    <a:pt x="17" y="50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5"/>
                    <a:pt x="14" y="56"/>
                    <a:pt x="14" y="58"/>
                  </a:cubicBezTo>
                  <a:cubicBezTo>
                    <a:pt x="14" y="61"/>
                    <a:pt x="14" y="62"/>
                    <a:pt x="14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8" y="64"/>
                    <a:pt x="16" y="63"/>
                    <a:pt x="19" y="59"/>
                  </a:cubicBezTo>
                  <a:cubicBezTo>
                    <a:pt x="20" y="60"/>
                    <a:pt x="23" y="61"/>
                    <a:pt x="28" y="61"/>
                  </a:cubicBezTo>
                  <a:cubicBezTo>
                    <a:pt x="26" y="65"/>
                    <a:pt x="28" y="66"/>
                    <a:pt x="28" y="71"/>
                  </a:cubicBezTo>
                  <a:cubicBezTo>
                    <a:pt x="28" y="75"/>
                    <a:pt x="22" y="78"/>
                    <a:pt x="22" y="82"/>
                  </a:cubicBezTo>
                  <a:cubicBezTo>
                    <a:pt x="22" y="87"/>
                    <a:pt x="26" y="87"/>
                    <a:pt x="31" y="87"/>
                  </a:cubicBezTo>
                  <a:cubicBezTo>
                    <a:pt x="35" y="87"/>
                    <a:pt x="38" y="84"/>
                    <a:pt x="43" y="84"/>
                  </a:cubicBezTo>
                  <a:cubicBezTo>
                    <a:pt x="45" y="84"/>
                    <a:pt x="46" y="84"/>
                    <a:pt x="48" y="84"/>
                  </a:cubicBezTo>
                  <a:cubicBezTo>
                    <a:pt x="47" y="87"/>
                    <a:pt x="44" y="88"/>
                    <a:pt x="44" y="92"/>
                  </a:cubicBezTo>
                  <a:cubicBezTo>
                    <a:pt x="44" y="96"/>
                    <a:pt x="49" y="98"/>
                    <a:pt x="54" y="98"/>
                  </a:cubicBezTo>
                  <a:cubicBezTo>
                    <a:pt x="55" y="98"/>
                    <a:pt x="56" y="98"/>
                    <a:pt x="57" y="98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4" y="111"/>
                    <a:pt x="42" y="116"/>
                    <a:pt x="33" y="116"/>
                  </a:cubicBezTo>
                  <a:cubicBezTo>
                    <a:pt x="33" y="121"/>
                    <a:pt x="37" y="124"/>
                    <a:pt x="37" y="131"/>
                  </a:cubicBezTo>
                  <a:cubicBezTo>
                    <a:pt x="37" y="139"/>
                    <a:pt x="22" y="139"/>
                    <a:pt x="22" y="147"/>
                  </a:cubicBezTo>
                  <a:cubicBezTo>
                    <a:pt x="22" y="148"/>
                    <a:pt x="24" y="150"/>
                    <a:pt x="25" y="150"/>
                  </a:cubicBezTo>
                  <a:cubicBezTo>
                    <a:pt x="28" y="150"/>
                    <a:pt x="27" y="147"/>
                    <a:pt x="30" y="147"/>
                  </a:cubicBezTo>
                  <a:cubicBezTo>
                    <a:pt x="36" y="147"/>
                    <a:pt x="38" y="154"/>
                    <a:pt x="45" y="154"/>
                  </a:cubicBezTo>
                  <a:cubicBezTo>
                    <a:pt x="49" y="154"/>
                    <a:pt x="52" y="151"/>
                    <a:pt x="55" y="148"/>
                  </a:cubicBezTo>
                  <a:cubicBezTo>
                    <a:pt x="55" y="149"/>
                    <a:pt x="56" y="151"/>
                    <a:pt x="56" y="152"/>
                  </a:cubicBezTo>
                  <a:cubicBezTo>
                    <a:pt x="56" y="159"/>
                    <a:pt x="45" y="157"/>
                    <a:pt x="38" y="159"/>
                  </a:cubicBezTo>
                  <a:cubicBezTo>
                    <a:pt x="36" y="159"/>
                    <a:pt x="20" y="176"/>
                    <a:pt x="19" y="178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25" y="179"/>
                    <a:pt x="27" y="177"/>
                    <a:pt x="30" y="177"/>
                  </a:cubicBezTo>
                  <a:cubicBezTo>
                    <a:pt x="38" y="177"/>
                    <a:pt x="38" y="177"/>
                    <a:pt x="38" y="177"/>
                  </a:cubicBezTo>
                  <a:cubicBezTo>
                    <a:pt x="38" y="173"/>
                    <a:pt x="41" y="168"/>
                    <a:pt x="46" y="168"/>
                  </a:cubicBezTo>
                  <a:cubicBezTo>
                    <a:pt x="50" y="168"/>
                    <a:pt x="52" y="172"/>
                    <a:pt x="56" y="172"/>
                  </a:cubicBezTo>
                  <a:cubicBezTo>
                    <a:pt x="64" y="172"/>
                    <a:pt x="78" y="167"/>
                    <a:pt x="83" y="167"/>
                  </a:cubicBezTo>
                  <a:cubicBezTo>
                    <a:pt x="86" y="167"/>
                    <a:pt x="98" y="167"/>
                    <a:pt x="104" y="167"/>
                  </a:cubicBezTo>
                  <a:cubicBezTo>
                    <a:pt x="111" y="167"/>
                    <a:pt x="114" y="164"/>
                    <a:pt x="119" y="159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6" y="155"/>
                    <a:pt x="114" y="155"/>
                    <a:pt x="108" y="153"/>
                  </a:cubicBezTo>
                  <a:cubicBezTo>
                    <a:pt x="113" y="146"/>
                    <a:pt x="125" y="141"/>
                    <a:pt x="125" y="132"/>
                  </a:cubicBezTo>
                  <a:cubicBezTo>
                    <a:pt x="125" y="127"/>
                    <a:pt x="121" y="122"/>
                    <a:pt x="114" y="122"/>
                  </a:cubicBezTo>
                  <a:cubicBezTo>
                    <a:pt x="113" y="122"/>
                    <a:pt x="112" y="122"/>
                    <a:pt x="112" y="122"/>
                  </a:cubicBezTo>
                  <a:cubicBezTo>
                    <a:pt x="110" y="122"/>
                    <a:pt x="110" y="122"/>
                    <a:pt x="107" y="124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08" y="123"/>
                    <a:pt x="107" y="125"/>
                    <a:pt x="104" y="126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1"/>
                    <a:pt x="106" y="120"/>
                    <a:pt x="106" y="118"/>
                  </a:cubicBezTo>
                  <a:cubicBezTo>
                    <a:pt x="106" y="114"/>
                    <a:pt x="101" y="111"/>
                    <a:pt x="101" y="107"/>
                  </a:cubicBezTo>
                  <a:cubicBezTo>
                    <a:pt x="101" y="94"/>
                    <a:pt x="87" y="91"/>
                    <a:pt x="78" y="82"/>
                  </a:cubicBezTo>
                  <a:cubicBezTo>
                    <a:pt x="72" y="76"/>
                    <a:pt x="74" y="63"/>
                    <a:pt x="64" y="60"/>
                  </a:cubicBezTo>
                  <a:cubicBezTo>
                    <a:pt x="63" y="60"/>
                    <a:pt x="62" y="60"/>
                    <a:pt x="61" y="60"/>
                  </a:cubicBezTo>
                  <a:cubicBezTo>
                    <a:pt x="60" y="60"/>
                    <a:pt x="59" y="60"/>
                    <a:pt x="58" y="60"/>
                  </a:cubicBezTo>
                  <a:cubicBezTo>
                    <a:pt x="57" y="60"/>
                    <a:pt x="57" y="60"/>
                    <a:pt x="56" y="60"/>
                  </a:cubicBezTo>
                  <a:cubicBezTo>
                    <a:pt x="54" y="60"/>
                    <a:pt x="53" y="60"/>
                    <a:pt x="51" y="60"/>
                  </a:cubicBezTo>
                  <a:cubicBezTo>
                    <a:pt x="52" y="58"/>
                    <a:pt x="54" y="56"/>
                    <a:pt x="56" y="55"/>
                  </a:cubicBezTo>
                  <a:cubicBezTo>
                    <a:pt x="56" y="44"/>
                    <a:pt x="72" y="38"/>
                    <a:pt x="70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2"/>
                    <a:pt x="37" y="21"/>
                    <a:pt x="37" y="19"/>
                  </a:cubicBezTo>
                  <a:cubicBezTo>
                    <a:pt x="39" y="12"/>
                    <a:pt x="50" y="13"/>
                    <a:pt x="50" y="5"/>
                  </a:cubicBezTo>
                  <a:cubicBezTo>
                    <a:pt x="50" y="4"/>
                    <a:pt x="47" y="0"/>
                    <a:pt x="4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8" name="Freeform 117">
              <a:extLst>
                <a:ext uri="{FF2B5EF4-FFF2-40B4-BE49-F238E27FC236}">
                  <a16:creationId xmlns:a16="http://schemas.microsoft.com/office/drawing/2014/main" id="{06D8878C-3190-79C7-41F0-99C0DF36D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7009" y="2381472"/>
              <a:ext cx="11827" cy="11827"/>
            </a:xfrm>
            <a:custGeom>
              <a:avLst/>
              <a:gdLst>
                <a:gd name="T0" fmla="*/ 6 w 6"/>
                <a:gd name="T1" fmla="*/ 0 h 6"/>
                <a:gd name="T2" fmla="*/ 3 w 6"/>
                <a:gd name="T3" fmla="*/ 0 h 6"/>
                <a:gd name="T4" fmla="*/ 0 w 6"/>
                <a:gd name="T5" fmla="*/ 6 h 6"/>
                <a:gd name="T6" fmla="*/ 5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4"/>
                    <a:pt x="6" y="2"/>
                    <a:pt x="6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9" name="Freeform 118">
              <a:extLst>
                <a:ext uri="{FF2B5EF4-FFF2-40B4-BE49-F238E27FC236}">
                  <a16:creationId xmlns:a16="http://schemas.microsoft.com/office/drawing/2014/main" id="{5FC3FB00-60CD-ED45-3388-CB674D133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7627" y="1823917"/>
              <a:ext cx="305811" cy="137699"/>
            </a:xfrm>
            <a:custGeom>
              <a:avLst/>
              <a:gdLst>
                <a:gd name="T0" fmla="*/ 24 w 153"/>
                <a:gd name="T1" fmla="*/ 0 h 69"/>
                <a:gd name="T2" fmla="*/ 20 w 153"/>
                <a:gd name="T3" fmla="*/ 0 h 69"/>
                <a:gd name="T4" fmla="*/ 10 w 153"/>
                <a:gd name="T5" fmla="*/ 6 h 69"/>
                <a:gd name="T6" fmla="*/ 10 w 153"/>
                <a:gd name="T7" fmla="*/ 10 h 69"/>
                <a:gd name="T8" fmla="*/ 4 w 153"/>
                <a:gd name="T9" fmla="*/ 8 h 69"/>
                <a:gd name="T10" fmla="*/ 0 w 153"/>
                <a:gd name="T11" fmla="*/ 9 h 69"/>
                <a:gd name="T12" fmla="*/ 26 w 153"/>
                <a:gd name="T13" fmla="*/ 21 h 69"/>
                <a:gd name="T14" fmla="*/ 29 w 153"/>
                <a:gd name="T15" fmla="*/ 25 h 69"/>
                <a:gd name="T16" fmla="*/ 1 w 153"/>
                <a:gd name="T17" fmla="*/ 30 h 69"/>
                <a:gd name="T18" fmla="*/ 8 w 153"/>
                <a:gd name="T19" fmla="*/ 32 h 69"/>
                <a:gd name="T20" fmla="*/ 13 w 153"/>
                <a:gd name="T21" fmla="*/ 32 h 69"/>
                <a:gd name="T22" fmla="*/ 19 w 153"/>
                <a:gd name="T23" fmla="*/ 31 h 69"/>
                <a:gd name="T24" fmla="*/ 24 w 153"/>
                <a:gd name="T25" fmla="*/ 32 h 69"/>
                <a:gd name="T26" fmla="*/ 21 w 153"/>
                <a:gd name="T27" fmla="*/ 48 h 69"/>
                <a:gd name="T28" fmla="*/ 16 w 153"/>
                <a:gd name="T29" fmla="*/ 50 h 69"/>
                <a:gd name="T30" fmla="*/ 40 w 153"/>
                <a:gd name="T31" fmla="*/ 60 h 69"/>
                <a:gd name="T32" fmla="*/ 87 w 153"/>
                <a:gd name="T33" fmla="*/ 69 h 69"/>
                <a:gd name="T34" fmla="*/ 128 w 153"/>
                <a:gd name="T35" fmla="*/ 56 h 69"/>
                <a:gd name="T36" fmla="*/ 152 w 153"/>
                <a:gd name="T37" fmla="*/ 37 h 69"/>
                <a:gd name="T38" fmla="*/ 153 w 153"/>
                <a:gd name="T39" fmla="*/ 36 h 69"/>
                <a:gd name="T40" fmla="*/ 133 w 153"/>
                <a:gd name="T41" fmla="*/ 10 h 69"/>
                <a:gd name="T42" fmla="*/ 136 w 153"/>
                <a:gd name="T43" fmla="*/ 5 h 69"/>
                <a:gd name="T44" fmla="*/ 124 w 153"/>
                <a:gd name="T45" fmla="*/ 8 h 69"/>
                <a:gd name="T46" fmla="*/ 114 w 153"/>
                <a:gd name="T47" fmla="*/ 1 h 69"/>
                <a:gd name="T48" fmla="*/ 112 w 153"/>
                <a:gd name="T49" fmla="*/ 2 h 69"/>
                <a:gd name="T50" fmla="*/ 108 w 153"/>
                <a:gd name="T51" fmla="*/ 1 h 69"/>
                <a:gd name="T52" fmla="*/ 106 w 153"/>
                <a:gd name="T53" fmla="*/ 9 h 69"/>
                <a:gd name="T54" fmla="*/ 102 w 153"/>
                <a:gd name="T55" fmla="*/ 7 h 69"/>
                <a:gd name="T56" fmla="*/ 88 w 153"/>
                <a:gd name="T57" fmla="*/ 10 h 69"/>
                <a:gd name="T58" fmla="*/ 71 w 153"/>
                <a:gd name="T59" fmla="*/ 9 h 69"/>
                <a:gd name="T60" fmla="*/ 71 w 153"/>
                <a:gd name="T61" fmla="*/ 14 h 69"/>
                <a:gd name="T62" fmla="*/ 64 w 153"/>
                <a:gd name="T63" fmla="*/ 10 h 69"/>
                <a:gd name="T64" fmla="*/ 51 w 153"/>
                <a:gd name="T65" fmla="*/ 13 h 69"/>
                <a:gd name="T66" fmla="*/ 44 w 153"/>
                <a:gd name="T67" fmla="*/ 9 h 69"/>
                <a:gd name="T68" fmla="*/ 44 w 153"/>
                <a:gd name="T69" fmla="*/ 15 h 69"/>
                <a:gd name="T70" fmla="*/ 35 w 153"/>
                <a:gd name="T71" fmla="*/ 19 h 69"/>
                <a:gd name="T72" fmla="*/ 27 w 153"/>
                <a:gd name="T73" fmla="*/ 8 h 69"/>
                <a:gd name="T74" fmla="*/ 24 w 153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69">
                  <a:moveTo>
                    <a:pt x="24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15" y="0"/>
                    <a:pt x="14" y="6"/>
                    <a:pt x="10" y="6"/>
                  </a:cubicBezTo>
                  <a:cubicBezTo>
                    <a:pt x="10" y="8"/>
                    <a:pt x="10" y="9"/>
                    <a:pt x="10" y="10"/>
                  </a:cubicBezTo>
                  <a:cubicBezTo>
                    <a:pt x="8" y="9"/>
                    <a:pt x="6" y="8"/>
                    <a:pt x="4" y="8"/>
                  </a:cubicBezTo>
                  <a:cubicBezTo>
                    <a:pt x="3" y="8"/>
                    <a:pt x="1" y="9"/>
                    <a:pt x="0" y="9"/>
                  </a:cubicBezTo>
                  <a:cubicBezTo>
                    <a:pt x="1" y="15"/>
                    <a:pt x="20" y="21"/>
                    <a:pt x="26" y="21"/>
                  </a:cubicBezTo>
                  <a:cubicBezTo>
                    <a:pt x="26" y="22"/>
                    <a:pt x="27" y="24"/>
                    <a:pt x="29" y="25"/>
                  </a:cubicBezTo>
                  <a:cubicBezTo>
                    <a:pt x="23" y="27"/>
                    <a:pt x="9" y="30"/>
                    <a:pt x="1" y="30"/>
                  </a:cubicBezTo>
                  <a:cubicBezTo>
                    <a:pt x="3" y="32"/>
                    <a:pt x="5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5" y="32"/>
                    <a:pt x="17" y="31"/>
                    <a:pt x="19" y="31"/>
                  </a:cubicBezTo>
                  <a:cubicBezTo>
                    <a:pt x="21" y="31"/>
                    <a:pt x="22" y="31"/>
                    <a:pt x="24" y="32"/>
                  </a:cubicBezTo>
                  <a:cubicBezTo>
                    <a:pt x="23" y="38"/>
                    <a:pt x="21" y="41"/>
                    <a:pt x="21" y="48"/>
                  </a:cubicBezTo>
                  <a:cubicBezTo>
                    <a:pt x="20" y="48"/>
                    <a:pt x="18" y="49"/>
                    <a:pt x="16" y="50"/>
                  </a:cubicBezTo>
                  <a:cubicBezTo>
                    <a:pt x="28" y="50"/>
                    <a:pt x="32" y="58"/>
                    <a:pt x="40" y="60"/>
                  </a:cubicBezTo>
                  <a:cubicBezTo>
                    <a:pt x="54" y="65"/>
                    <a:pt x="68" y="69"/>
                    <a:pt x="87" y="69"/>
                  </a:cubicBezTo>
                  <a:cubicBezTo>
                    <a:pt x="105" y="69"/>
                    <a:pt x="115" y="60"/>
                    <a:pt x="128" y="56"/>
                  </a:cubicBezTo>
                  <a:cubicBezTo>
                    <a:pt x="135" y="54"/>
                    <a:pt x="147" y="45"/>
                    <a:pt x="152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21"/>
                    <a:pt x="133" y="25"/>
                    <a:pt x="133" y="10"/>
                  </a:cubicBezTo>
                  <a:cubicBezTo>
                    <a:pt x="133" y="8"/>
                    <a:pt x="135" y="6"/>
                    <a:pt x="136" y="5"/>
                  </a:cubicBezTo>
                  <a:cubicBezTo>
                    <a:pt x="132" y="5"/>
                    <a:pt x="128" y="8"/>
                    <a:pt x="124" y="8"/>
                  </a:cubicBezTo>
                  <a:cubicBezTo>
                    <a:pt x="118" y="8"/>
                    <a:pt x="114" y="7"/>
                    <a:pt x="114" y="1"/>
                  </a:cubicBezTo>
                  <a:cubicBezTo>
                    <a:pt x="113" y="1"/>
                    <a:pt x="113" y="2"/>
                    <a:pt x="112" y="2"/>
                  </a:cubicBezTo>
                  <a:cubicBezTo>
                    <a:pt x="111" y="2"/>
                    <a:pt x="110" y="1"/>
                    <a:pt x="108" y="1"/>
                  </a:cubicBezTo>
                  <a:cubicBezTo>
                    <a:pt x="107" y="3"/>
                    <a:pt x="106" y="4"/>
                    <a:pt x="106" y="9"/>
                  </a:cubicBezTo>
                  <a:cubicBezTo>
                    <a:pt x="105" y="7"/>
                    <a:pt x="103" y="7"/>
                    <a:pt x="102" y="7"/>
                  </a:cubicBezTo>
                  <a:cubicBezTo>
                    <a:pt x="98" y="7"/>
                    <a:pt x="93" y="10"/>
                    <a:pt x="88" y="10"/>
                  </a:cubicBezTo>
                  <a:cubicBezTo>
                    <a:pt x="83" y="10"/>
                    <a:pt x="79" y="9"/>
                    <a:pt x="71" y="9"/>
                  </a:cubicBezTo>
                  <a:cubicBezTo>
                    <a:pt x="71" y="10"/>
                    <a:pt x="71" y="12"/>
                    <a:pt x="71" y="14"/>
                  </a:cubicBezTo>
                  <a:cubicBezTo>
                    <a:pt x="69" y="13"/>
                    <a:pt x="68" y="11"/>
                    <a:pt x="64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8" y="13"/>
                    <a:pt x="47" y="11"/>
                    <a:pt x="44" y="9"/>
                  </a:cubicBezTo>
                  <a:cubicBezTo>
                    <a:pt x="43" y="11"/>
                    <a:pt x="43" y="12"/>
                    <a:pt x="44" y="15"/>
                  </a:cubicBezTo>
                  <a:cubicBezTo>
                    <a:pt x="42" y="16"/>
                    <a:pt x="39" y="19"/>
                    <a:pt x="35" y="19"/>
                  </a:cubicBezTo>
                  <a:cubicBezTo>
                    <a:pt x="31" y="19"/>
                    <a:pt x="26" y="12"/>
                    <a:pt x="27" y="8"/>
                  </a:cubicBezTo>
                  <a:cubicBezTo>
                    <a:pt x="26" y="5"/>
                    <a:pt x="24" y="3"/>
                    <a:pt x="24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0" name="Freeform 122">
              <a:extLst>
                <a:ext uri="{FF2B5EF4-FFF2-40B4-BE49-F238E27FC236}">
                  <a16:creationId xmlns:a16="http://schemas.microsoft.com/office/drawing/2014/main" id="{A00293A1-1A2B-E30C-9199-524D3762F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733" y="3646109"/>
              <a:ext cx="42239" cy="17740"/>
            </a:xfrm>
            <a:custGeom>
              <a:avLst/>
              <a:gdLst>
                <a:gd name="T0" fmla="*/ 5 w 21"/>
                <a:gd name="T1" fmla="*/ 0 h 9"/>
                <a:gd name="T2" fmla="*/ 0 w 21"/>
                <a:gd name="T3" fmla="*/ 4 h 9"/>
                <a:gd name="T4" fmla="*/ 13 w 21"/>
                <a:gd name="T5" fmla="*/ 9 h 9"/>
                <a:gd name="T6" fmla="*/ 21 w 21"/>
                <a:gd name="T7" fmla="*/ 6 h 9"/>
                <a:gd name="T8" fmla="*/ 5 w 2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5" y="0"/>
                  </a:moveTo>
                  <a:cubicBezTo>
                    <a:pt x="4" y="0"/>
                    <a:pt x="0" y="1"/>
                    <a:pt x="0" y="4"/>
                  </a:cubicBezTo>
                  <a:cubicBezTo>
                    <a:pt x="0" y="9"/>
                    <a:pt x="7" y="9"/>
                    <a:pt x="13" y="9"/>
                  </a:cubicBezTo>
                  <a:cubicBezTo>
                    <a:pt x="16" y="9"/>
                    <a:pt x="20" y="9"/>
                    <a:pt x="21" y="6"/>
                  </a:cubicBezTo>
                  <a:cubicBezTo>
                    <a:pt x="20" y="3"/>
                    <a:pt x="7" y="0"/>
                    <a:pt x="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1" name="Freeform 123">
              <a:extLst>
                <a:ext uri="{FF2B5EF4-FFF2-40B4-BE49-F238E27FC236}">
                  <a16:creationId xmlns:a16="http://schemas.microsoft.com/office/drawing/2014/main" id="{52C061F4-349D-940A-C0AB-F3A6B9277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625" y="3602180"/>
              <a:ext cx="179094" cy="71806"/>
            </a:xfrm>
            <a:custGeom>
              <a:avLst/>
              <a:gdLst>
                <a:gd name="T0" fmla="*/ 20 w 90"/>
                <a:gd name="T1" fmla="*/ 0 h 36"/>
                <a:gd name="T2" fmla="*/ 16 w 90"/>
                <a:gd name="T3" fmla="*/ 4 h 36"/>
                <a:gd name="T4" fmla="*/ 23 w 90"/>
                <a:gd name="T5" fmla="*/ 10 h 36"/>
                <a:gd name="T6" fmla="*/ 26 w 90"/>
                <a:gd name="T7" fmla="*/ 21 h 36"/>
                <a:gd name="T8" fmla="*/ 19 w 90"/>
                <a:gd name="T9" fmla="*/ 22 h 36"/>
                <a:gd name="T10" fmla="*/ 3 w 90"/>
                <a:gd name="T11" fmla="*/ 21 h 36"/>
                <a:gd name="T12" fmla="*/ 0 w 90"/>
                <a:gd name="T13" fmla="*/ 24 h 36"/>
                <a:gd name="T14" fmla="*/ 6 w 90"/>
                <a:gd name="T15" fmla="*/ 32 h 36"/>
                <a:gd name="T16" fmla="*/ 7 w 90"/>
                <a:gd name="T17" fmla="*/ 28 h 36"/>
                <a:gd name="T18" fmla="*/ 9 w 90"/>
                <a:gd name="T19" fmla="*/ 28 h 36"/>
                <a:gd name="T20" fmla="*/ 13 w 90"/>
                <a:gd name="T21" fmla="*/ 28 h 36"/>
                <a:gd name="T22" fmla="*/ 26 w 90"/>
                <a:gd name="T23" fmla="*/ 27 h 36"/>
                <a:gd name="T24" fmla="*/ 37 w 90"/>
                <a:gd name="T25" fmla="*/ 29 h 36"/>
                <a:gd name="T26" fmla="*/ 43 w 90"/>
                <a:gd name="T27" fmla="*/ 36 h 36"/>
                <a:gd name="T28" fmla="*/ 55 w 90"/>
                <a:gd name="T29" fmla="*/ 27 h 36"/>
                <a:gd name="T30" fmla="*/ 61 w 90"/>
                <a:gd name="T31" fmla="*/ 29 h 36"/>
                <a:gd name="T32" fmla="*/ 70 w 90"/>
                <a:gd name="T33" fmla="*/ 25 h 36"/>
                <a:gd name="T34" fmla="*/ 90 w 90"/>
                <a:gd name="T35" fmla="*/ 25 h 36"/>
                <a:gd name="T36" fmla="*/ 75 w 90"/>
                <a:gd name="T37" fmla="*/ 13 h 36"/>
                <a:gd name="T38" fmla="*/ 78 w 90"/>
                <a:gd name="T39" fmla="*/ 16 h 36"/>
                <a:gd name="T40" fmla="*/ 48 w 90"/>
                <a:gd name="T41" fmla="*/ 2 h 36"/>
                <a:gd name="T42" fmla="*/ 33 w 90"/>
                <a:gd name="T43" fmla="*/ 4 h 36"/>
                <a:gd name="T44" fmla="*/ 20 w 90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36">
                  <a:moveTo>
                    <a:pt x="20" y="0"/>
                  </a:moveTo>
                  <a:cubicBezTo>
                    <a:pt x="18" y="0"/>
                    <a:pt x="16" y="2"/>
                    <a:pt x="16" y="4"/>
                  </a:cubicBezTo>
                  <a:cubicBezTo>
                    <a:pt x="16" y="7"/>
                    <a:pt x="19" y="10"/>
                    <a:pt x="23" y="10"/>
                  </a:cubicBezTo>
                  <a:cubicBezTo>
                    <a:pt x="23" y="14"/>
                    <a:pt x="23" y="18"/>
                    <a:pt x="26" y="21"/>
                  </a:cubicBezTo>
                  <a:cubicBezTo>
                    <a:pt x="24" y="22"/>
                    <a:pt x="22" y="22"/>
                    <a:pt x="19" y="22"/>
                  </a:cubicBezTo>
                  <a:cubicBezTo>
                    <a:pt x="15" y="22"/>
                    <a:pt x="10" y="21"/>
                    <a:pt x="3" y="21"/>
                  </a:cubicBezTo>
                  <a:cubicBezTo>
                    <a:pt x="2" y="22"/>
                    <a:pt x="1" y="24"/>
                    <a:pt x="0" y="24"/>
                  </a:cubicBezTo>
                  <a:cubicBezTo>
                    <a:pt x="0" y="27"/>
                    <a:pt x="3" y="31"/>
                    <a:pt x="6" y="32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6" y="28"/>
                    <a:pt x="21" y="27"/>
                    <a:pt x="26" y="27"/>
                  </a:cubicBezTo>
                  <a:cubicBezTo>
                    <a:pt x="30" y="27"/>
                    <a:pt x="34" y="28"/>
                    <a:pt x="37" y="29"/>
                  </a:cubicBezTo>
                  <a:cubicBezTo>
                    <a:pt x="40" y="31"/>
                    <a:pt x="38" y="36"/>
                    <a:pt x="43" y="36"/>
                  </a:cubicBezTo>
                  <a:cubicBezTo>
                    <a:pt x="49" y="36"/>
                    <a:pt x="48" y="27"/>
                    <a:pt x="55" y="27"/>
                  </a:cubicBezTo>
                  <a:cubicBezTo>
                    <a:pt x="58" y="27"/>
                    <a:pt x="57" y="29"/>
                    <a:pt x="61" y="29"/>
                  </a:cubicBezTo>
                  <a:cubicBezTo>
                    <a:pt x="64" y="29"/>
                    <a:pt x="66" y="27"/>
                    <a:pt x="7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6" y="20"/>
                    <a:pt x="81" y="18"/>
                    <a:pt x="75" y="13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69" y="11"/>
                    <a:pt x="65" y="2"/>
                    <a:pt x="48" y="2"/>
                  </a:cubicBezTo>
                  <a:cubicBezTo>
                    <a:pt x="43" y="2"/>
                    <a:pt x="40" y="4"/>
                    <a:pt x="33" y="4"/>
                  </a:cubicBezTo>
                  <a:cubicBezTo>
                    <a:pt x="28" y="4"/>
                    <a:pt x="25" y="0"/>
                    <a:pt x="2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2" name="Freeform 124">
              <a:extLst>
                <a:ext uri="{FF2B5EF4-FFF2-40B4-BE49-F238E27FC236}">
                  <a16:creationId xmlns:a16="http://schemas.microsoft.com/office/drawing/2014/main" id="{795EA73B-C09C-B713-06E0-09F45D886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621" y="3889406"/>
              <a:ext cx="21964" cy="24499"/>
            </a:xfrm>
            <a:custGeom>
              <a:avLst/>
              <a:gdLst>
                <a:gd name="T0" fmla="*/ 11 w 11"/>
                <a:gd name="T1" fmla="*/ 0 h 12"/>
                <a:gd name="T2" fmla="*/ 6 w 11"/>
                <a:gd name="T3" fmla="*/ 0 h 12"/>
                <a:gd name="T4" fmla="*/ 0 w 11"/>
                <a:gd name="T5" fmla="*/ 11 h 12"/>
                <a:gd name="T6" fmla="*/ 0 w 11"/>
                <a:gd name="T7" fmla="*/ 12 h 12"/>
                <a:gd name="T8" fmla="*/ 4 w 11"/>
                <a:gd name="T9" fmla="*/ 11 h 12"/>
                <a:gd name="T10" fmla="*/ 11 w 11"/>
                <a:gd name="T11" fmla="*/ 4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cubicBezTo>
                    <a:pt x="9" y="0"/>
                    <a:pt x="7" y="0"/>
                    <a:pt x="6" y="0"/>
                  </a:cubicBezTo>
                  <a:cubicBezTo>
                    <a:pt x="3" y="0"/>
                    <a:pt x="0" y="6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3" y="11"/>
                    <a:pt x="4" y="11"/>
                  </a:cubicBezTo>
                  <a:cubicBezTo>
                    <a:pt x="7" y="11"/>
                    <a:pt x="10" y="6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3" name="Freeform 125">
              <a:extLst>
                <a:ext uri="{FF2B5EF4-FFF2-40B4-BE49-F238E27FC236}">
                  <a16:creationId xmlns:a16="http://schemas.microsoft.com/office/drawing/2014/main" id="{6D54CFC5-E298-A16F-6ADE-567057987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3396" y="4209577"/>
              <a:ext cx="71806" cy="53221"/>
            </a:xfrm>
            <a:custGeom>
              <a:avLst/>
              <a:gdLst>
                <a:gd name="T0" fmla="*/ 12 w 36"/>
                <a:gd name="T1" fmla="*/ 0 h 27"/>
                <a:gd name="T2" fmla="*/ 12 w 36"/>
                <a:gd name="T3" fmla="*/ 0 h 27"/>
                <a:gd name="T4" fmla="*/ 10 w 36"/>
                <a:gd name="T5" fmla="*/ 0 h 27"/>
                <a:gd name="T6" fmla="*/ 0 w 36"/>
                <a:gd name="T7" fmla="*/ 13 h 27"/>
                <a:gd name="T8" fmla="*/ 21 w 36"/>
                <a:gd name="T9" fmla="*/ 27 h 27"/>
                <a:gd name="T10" fmla="*/ 36 w 36"/>
                <a:gd name="T11" fmla="*/ 10 h 27"/>
                <a:gd name="T12" fmla="*/ 32 w 36"/>
                <a:gd name="T13" fmla="*/ 6 h 27"/>
                <a:gd name="T14" fmla="*/ 26 w 36"/>
                <a:gd name="T15" fmla="*/ 8 h 27"/>
                <a:gd name="T16" fmla="*/ 23 w 36"/>
                <a:gd name="T17" fmla="*/ 5 h 27"/>
                <a:gd name="T18" fmla="*/ 12 w 36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4" y="0"/>
                    <a:pt x="0" y="5"/>
                    <a:pt x="0" y="13"/>
                  </a:cubicBezTo>
                  <a:cubicBezTo>
                    <a:pt x="0" y="18"/>
                    <a:pt x="13" y="27"/>
                    <a:pt x="21" y="27"/>
                  </a:cubicBezTo>
                  <a:cubicBezTo>
                    <a:pt x="28" y="27"/>
                    <a:pt x="36" y="15"/>
                    <a:pt x="36" y="10"/>
                  </a:cubicBezTo>
                  <a:cubicBezTo>
                    <a:pt x="36" y="9"/>
                    <a:pt x="34" y="6"/>
                    <a:pt x="32" y="6"/>
                  </a:cubicBezTo>
                  <a:cubicBezTo>
                    <a:pt x="30" y="6"/>
                    <a:pt x="28" y="8"/>
                    <a:pt x="26" y="8"/>
                  </a:cubicBezTo>
                  <a:cubicBezTo>
                    <a:pt x="25" y="8"/>
                    <a:pt x="24" y="7"/>
                    <a:pt x="23" y="5"/>
                  </a:cubicBezTo>
                  <a:cubicBezTo>
                    <a:pt x="19" y="5"/>
                    <a:pt x="16" y="2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4" name="Freeform 126">
              <a:extLst>
                <a:ext uri="{FF2B5EF4-FFF2-40B4-BE49-F238E27FC236}">
                  <a16:creationId xmlns:a16="http://schemas.microsoft.com/office/drawing/2014/main" id="{8C62E606-B796-41D7-74CB-5C2D17236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0538" y="5566295"/>
              <a:ext cx="25343" cy="59135"/>
            </a:xfrm>
            <a:custGeom>
              <a:avLst/>
              <a:gdLst>
                <a:gd name="T0" fmla="*/ 6 w 13"/>
                <a:gd name="T1" fmla="*/ 0 h 30"/>
                <a:gd name="T2" fmla="*/ 0 w 13"/>
                <a:gd name="T3" fmla="*/ 16 h 30"/>
                <a:gd name="T4" fmla="*/ 0 w 13"/>
                <a:gd name="T5" fmla="*/ 23 h 30"/>
                <a:gd name="T6" fmla="*/ 6 w 13"/>
                <a:gd name="T7" fmla="*/ 30 h 30"/>
                <a:gd name="T8" fmla="*/ 11 w 13"/>
                <a:gd name="T9" fmla="*/ 30 h 30"/>
                <a:gd name="T10" fmla="*/ 11 w 13"/>
                <a:gd name="T11" fmla="*/ 15 h 30"/>
                <a:gd name="T12" fmla="*/ 13 w 13"/>
                <a:gd name="T13" fmla="*/ 9 h 30"/>
                <a:gd name="T14" fmla="*/ 6 w 13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0">
                  <a:moveTo>
                    <a:pt x="6" y="0"/>
                  </a:moveTo>
                  <a:cubicBezTo>
                    <a:pt x="3" y="0"/>
                    <a:pt x="0" y="16"/>
                    <a:pt x="0" y="16"/>
                  </a:cubicBezTo>
                  <a:cubicBezTo>
                    <a:pt x="0" y="16"/>
                    <a:pt x="0" y="20"/>
                    <a:pt x="0" y="23"/>
                  </a:cubicBezTo>
                  <a:cubicBezTo>
                    <a:pt x="0" y="25"/>
                    <a:pt x="3" y="30"/>
                    <a:pt x="6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3"/>
                    <a:pt x="13" y="12"/>
                    <a:pt x="13" y="9"/>
                  </a:cubicBezTo>
                  <a:cubicBezTo>
                    <a:pt x="13" y="5"/>
                    <a:pt x="11" y="0"/>
                    <a:pt x="6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5" name="Freeform 130">
              <a:extLst>
                <a:ext uri="{FF2B5EF4-FFF2-40B4-BE49-F238E27FC236}">
                  <a16:creationId xmlns:a16="http://schemas.microsoft.com/office/drawing/2014/main" id="{26C182AC-CA8C-0F91-DEDF-93A41E4AE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0009" y="3396054"/>
              <a:ext cx="6758" cy="10137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5 h 5"/>
                <a:gd name="T4" fmla="*/ 3 w 3"/>
                <a:gd name="T5" fmla="*/ 5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6" name="Freeform 131">
              <a:extLst>
                <a:ext uri="{FF2B5EF4-FFF2-40B4-BE49-F238E27FC236}">
                  <a16:creationId xmlns:a16="http://schemas.microsoft.com/office/drawing/2014/main" id="{96F99565-0CBF-ABDD-DDE6-1084909A4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8141" y="3555717"/>
              <a:ext cx="20275" cy="16051"/>
            </a:xfrm>
            <a:custGeom>
              <a:avLst/>
              <a:gdLst>
                <a:gd name="T0" fmla="*/ 10 w 10"/>
                <a:gd name="T1" fmla="*/ 0 h 8"/>
                <a:gd name="T2" fmla="*/ 2 w 10"/>
                <a:gd name="T3" fmla="*/ 5 h 8"/>
                <a:gd name="T4" fmla="*/ 0 w 10"/>
                <a:gd name="T5" fmla="*/ 4 h 8"/>
                <a:gd name="T6" fmla="*/ 0 w 10"/>
                <a:gd name="T7" fmla="*/ 7 h 8"/>
                <a:gd name="T8" fmla="*/ 0 w 10"/>
                <a:gd name="T9" fmla="*/ 8 h 8"/>
                <a:gd name="T10" fmla="*/ 2 w 10"/>
                <a:gd name="T11" fmla="*/ 7 h 8"/>
                <a:gd name="T12" fmla="*/ 10 w 10"/>
                <a:gd name="T13" fmla="*/ 4 h 8"/>
                <a:gd name="T14" fmla="*/ 10 w 10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cubicBezTo>
                    <a:pt x="9" y="2"/>
                    <a:pt x="5" y="5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7"/>
                    <a:pt x="2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7" name="Freeform 161">
              <a:extLst>
                <a:ext uri="{FF2B5EF4-FFF2-40B4-BE49-F238E27FC236}">
                  <a16:creationId xmlns:a16="http://schemas.microsoft.com/office/drawing/2014/main" id="{51A8F292-B478-80F8-91C9-632237869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8320" y="1741973"/>
              <a:ext cx="65893" cy="51532"/>
            </a:xfrm>
            <a:custGeom>
              <a:avLst/>
              <a:gdLst>
                <a:gd name="T0" fmla="*/ 16 w 33"/>
                <a:gd name="T1" fmla="*/ 0 h 26"/>
                <a:gd name="T2" fmla="*/ 0 w 33"/>
                <a:gd name="T3" fmla="*/ 14 h 26"/>
                <a:gd name="T4" fmla="*/ 14 w 33"/>
                <a:gd name="T5" fmla="*/ 26 h 26"/>
                <a:gd name="T6" fmla="*/ 33 w 33"/>
                <a:gd name="T7" fmla="*/ 14 h 26"/>
                <a:gd name="T8" fmla="*/ 16 w 3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16" y="0"/>
                  </a:moveTo>
                  <a:cubicBezTo>
                    <a:pt x="8" y="0"/>
                    <a:pt x="0" y="4"/>
                    <a:pt x="0" y="14"/>
                  </a:cubicBezTo>
                  <a:cubicBezTo>
                    <a:pt x="0" y="21"/>
                    <a:pt x="6" y="26"/>
                    <a:pt x="14" y="26"/>
                  </a:cubicBezTo>
                  <a:cubicBezTo>
                    <a:pt x="20" y="26"/>
                    <a:pt x="33" y="21"/>
                    <a:pt x="33" y="14"/>
                  </a:cubicBezTo>
                  <a:cubicBezTo>
                    <a:pt x="33" y="5"/>
                    <a:pt x="24" y="0"/>
                    <a:pt x="16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8" name="Freeform 165">
              <a:extLst>
                <a:ext uri="{FF2B5EF4-FFF2-40B4-BE49-F238E27FC236}">
                  <a16:creationId xmlns:a16="http://schemas.microsoft.com/office/drawing/2014/main" id="{AB22E8C4-2460-8740-FD5A-FE7687BAE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350" y="1745352"/>
              <a:ext cx="35481" cy="20275"/>
            </a:xfrm>
            <a:custGeom>
              <a:avLst/>
              <a:gdLst>
                <a:gd name="T0" fmla="*/ 7 w 18"/>
                <a:gd name="T1" fmla="*/ 0 h 10"/>
                <a:gd name="T2" fmla="*/ 0 w 18"/>
                <a:gd name="T3" fmla="*/ 5 h 10"/>
                <a:gd name="T4" fmla="*/ 7 w 18"/>
                <a:gd name="T5" fmla="*/ 10 h 10"/>
                <a:gd name="T6" fmla="*/ 11 w 18"/>
                <a:gd name="T7" fmla="*/ 10 h 10"/>
                <a:gd name="T8" fmla="*/ 18 w 18"/>
                <a:gd name="T9" fmla="*/ 9 h 10"/>
                <a:gd name="T10" fmla="*/ 7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7" y="0"/>
                  </a:moveTo>
                  <a:cubicBezTo>
                    <a:pt x="6" y="0"/>
                    <a:pt x="0" y="4"/>
                    <a:pt x="0" y="5"/>
                  </a:cubicBezTo>
                  <a:cubicBezTo>
                    <a:pt x="0" y="9"/>
                    <a:pt x="4" y="10"/>
                    <a:pt x="7" y="10"/>
                  </a:cubicBezTo>
                  <a:cubicBezTo>
                    <a:pt x="9" y="10"/>
                    <a:pt x="10" y="10"/>
                    <a:pt x="11" y="10"/>
                  </a:cubicBezTo>
                  <a:cubicBezTo>
                    <a:pt x="13" y="10"/>
                    <a:pt x="14" y="10"/>
                    <a:pt x="18" y="9"/>
                  </a:cubicBezTo>
                  <a:cubicBezTo>
                    <a:pt x="16" y="6"/>
                    <a:pt x="12" y="0"/>
                    <a:pt x="7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Freeform 171">
              <a:extLst>
                <a:ext uri="{FF2B5EF4-FFF2-40B4-BE49-F238E27FC236}">
                  <a16:creationId xmlns:a16="http://schemas.microsoft.com/office/drawing/2014/main" id="{BD00E3F5-EF30-176B-723C-692379A547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801" y="1340255"/>
              <a:ext cx="1806986" cy="1374458"/>
            </a:xfrm>
            <a:custGeom>
              <a:avLst/>
              <a:gdLst>
                <a:gd name="T0" fmla="*/ 489 w 905"/>
                <a:gd name="T1" fmla="*/ 15 h 688"/>
                <a:gd name="T2" fmla="*/ 468 w 905"/>
                <a:gd name="T3" fmla="*/ 22 h 688"/>
                <a:gd name="T4" fmla="*/ 425 w 905"/>
                <a:gd name="T5" fmla="*/ 18 h 688"/>
                <a:gd name="T6" fmla="*/ 370 w 905"/>
                <a:gd name="T7" fmla="*/ 43 h 688"/>
                <a:gd name="T8" fmla="*/ 328 w 905"/>
                <a:gd name="T9" fmla="*/ 45 h 688"/>
                <a:gd name="T10" fmla="*/ 312 w 905"/>
                <a:gd name="T11" fmla="*/ 64 h 688"/>
                <a:gd name="T12" fmla="*/ 284 w 905"/>
                <a:gd name="T13" fmla="*/ 66 h 688"/>
                <a:gd name="T14" fmla="*/ 173 w 905"/>
                <a:gd name="T15" fmla="*/ 71 h 688"/>
                <a:gd name="T16" fmla="*/ 86 w 905"/>
                <a:gd name="T17" fmla="*/ 122 h 688"/>
                <a:gd name="T18" fmla="*/ 100 w 905"/>
                <a:gd name="T19" fmla="*/ 168 h 688"/>
                <a:gd name="T20" fmla="*/ 67 w 905"/>
                <a:gd name="T21" fmla="*/ 170 h 688"/>
                <a:gd name="T22" fmla="*/ 0 w 905"/>
                <a:gd name="T23" fmla="*/ 198 h 688"/>
                <a:gd name="T24" fmla="*/ 77 w 905"/>
                <a:gd name="T25" fmla="*/ 216 h 688"/>
                <a:gd name="T26" fmla="*/ 61 w 905"/>
                <a:gd name="T27" fmla="*/ 227 h 688"/>
                <a:gd name="T28" fmla="*/ 22 w 905"/>
                <a:gd name="T29" fmla="*/ 242 h 688"/>
                <a:gd name="T30" fmla="*/ 62 w 905"/>
                <a:gd name="T31" fmla="*/ 251 h 688"/>
                <a:gd name="T32" fmla="*/ 89 w 905"/>
                <a:gd name="T33" fmla="*/ 273 h 688"/>
                <a:gd name="T34" fmla="*/ 98 w 905"/>
                <a:gd name="T35" fmla="*/ 264 h 688"/>
                <a:gd name="T36" fmla="*/ 146 w 905"/>
                <a:gd name="T37" fmla="*/ 262 h 688"/>
                <a:gd name="T38" fmla="*/ 270 w 905"/>
                <a:gd name="T39" fmla="*/ 370 h 688"/>
                <a:gd name="T40" fmla="*/ 286 w 905"/>
                <a:gd name="T41" fmla="*/ 393 h 688"/>
                <a:gd name="T42" fmla="*/ 288 w 905"/>
                <a:gd name="T43" fmla="*/ 423 h 688"/>
                <a:gd name="T44" fmla="*/ 335 w 905"/>
                <a:gd name="T45" fmla="*/ 446 h 688"/>
                <a:gd name="T46" fmla="*/ 305 w 905"/>
                <a:gd name="T47" fmla="*/ 482 h 688"/>
                <a:gd name="T48" fmla="*/ 284 w 905"/>
                <a:gd name="T49" fmla="*/ 525 h 688"/>
                <a:gd name="T50" fmla="*/ 289 w 905"/>
                <a:gd name="T51" fmla="*/ 538 h 688"/>
                <a:gd name="T52" fmla="*/ 315 w 905"/>
                <a:gd name="T53" fmla="*/ 587 h 688"/>
                <a:gd name="T54" fmla="*/ 331 w 905"/>
                <a:gd name="T55" fmla="*/ 587 h 688"/>
                <a:gd name="T56" fmla="*/ 357 w 905"/>
                <a:gd name="T57" fmla="*/ 655 h 688"/>
                <a:gd name="T58" fmla="*/ 422 w 905"/>
                <a:gd name="T59" fmla="*/ 687 h 688"/>
                <a:gd name="T60" fmla="*/ 459 w 905"/>
                <a:gd name="T61" fmla="*/ 655 h 688"/>
                <a:gd name="T62" fmla="*/ 478 w 905"/>
                <a:gd name="T63" fmla="*/ 586 h 688"/>
                <a:gd name="T64" fmla="*/ 520 w 905"/>
                <a:gd name="T65" fmla="*/ 551 h 688"/>
                <a:gd name="T66" fmla="*/ 539 w 905"/>
                <a:gd name="T67" fmla="*/ 548 h 688"/>
                <a:gd name="T68" fmla="*/ 610 w 905"/>
                <a:gd name="T69" fmla="*/ 497 h 688"/>
                <a:gd name="T70" fmla="*/ 700 w 905"/>
                <a:gd name="T71" fmla="*/ 475 h 688"/>
                <a:gd name="T72" fmla="*/ 702 w 905"/>
                <a:gd name="T73" fmla="*/ 422 h 688"/>
                <a:gd name="T74" fmla="*/ 711 w 905"/>
                <a:gd name="T75" fmla="*/ 402 h 688"/>
                <a:gd name="T76" fmla="*/ 772 w 905"/>
                <a:gd name="T77" fmla="*/ 422 h 688"/>
                <a:gd name="T78" fmla="*/ 723 w 905"/>
                <a:gd name="T79" fmla="*/ 356 h 688"/>
                <a:gd name="T80" fmla="*/ 763 w 905"/>
                <a:gd name="T81" fmla="*/ 365 h 688"/>
                <a:gd name="T82" fmla="*/ 758 w 905"/>
                <a:gd name="T83" fmla="*/ 353 h 688"/>
                <a:gd name="T84" fmla="*/ 805 w 905"/>
                <a:gd name="T85" fmla="*/ 311 h 688"/>
                <a:gd name="T86" fmla="*/ 801 w 905"/>
                <a:gd name="T87" fmla="*/ 282 h 688"/>
                <a:gd name="T88" fmla="*/ 787 w 905"/>
                <a:gd name="T89" fmla="*/ 242 h 688"/>
                <a:gd name="T90" fmla="*/ 801 w 905"/>
                <a:gd name="T91" fmla="*/ 216 h 688"/>
                <a:gd name="T92" fmla="*/ 779 w 905"/>
                <a:gd name="T93" fmla="*/ 204 h 688"/>
                <a:gd name="T94" fmla="*/ 804 w 905"/>
                <a:gd name="T95" fmla="*/ 158 h 688"/>
                <a:gd name="T96" fmla="*/ 827 w 905"/>
                <a:gd name="T97" fmla="*/ 130 h 688"/>
                <a:gd name="T98" fmla="*/ 840 w 905"/>
                <a:gd name="T99" fmla="*/ 113 h 688"/>
                <a:gd name="T100" fmla="*/ 874 w 905"/>
                <a:gd name="T101" fmla="*/ 61 h 688"/>
                <a:gd name="T102" fmla="*/ 818 w 905"/>
                <a:gd name="T103" fmla="*/ 79 h 688"/>
                <a:gd name="T104" fmla="*/ 771 w 905"/>
                <a:gd name="T105" fmla="*/ 77 h 688"/>
                <a:gd name="T106" fmla="*/ 744 w 905"/>
                <a:gd name="T107" fmla="*/ 60 h 688"/>
                <a:gd name="T108" fmla="*/ 693 w 905"/>
                <a:gd name="T109" fmla="*/ 63 h 688"/>
                <a:gd name="T110" fmla="*/ 595 w 905"/>
                <a:gd name="T111" fmla="*/ 64 h 688"/>
                <a:gd name="T112" fmla="*/ 718 w 905"/>
                <a:gd name="T113" fmla="*/ 3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05" h="688">
                  <a:moveTo>
                    <a:pt x="639" y="0"/>
                  </a:moveTo>
                  <a:cubicBezTo>
                    <a:pt x="612" y="0"/>
                    <a:pt x="592" y="0"/>
                    <a:pt x="562" y="0"/>
                  </a:cubicBezTo>
                  <a:cubicBezTo>
                    <a:pt x="535" y="0"/>
                    <a:pt x="515" y="15"/>
                    <a:pt x="489" y="15"/>
                  </a:cubicBezTo>
                  <a:cubicBezTo>
                    <a:pt x="484" y="15"/>
                    <a:pt x="480" y="15"/>
                    <a:pt x="476" y="15"/>
                  </a:cubicBezTo>
                  <a:cubicBezTo>
                    <a:pt x="473" y="15"/>
                    <a:pt x="471" y="15"/>
                    <a:pt x="468" y="15"/>
                  </a:cubicBezTo>
                  <a:cubicBezTo>
                    <a:pt x="468" y="22"/>
                    <a:pt x="468" y="22"/>
                    <a:pt x="468" y="22"/>
                  </a:cubicBezTo>
                  <a:cubicBezTo>
                    <a:pt x="458" y="22"/>
                    <a:pt x="458" y="22"/>
                    <a:pt x="458" y="22"/>
                  </a:cubicBezTo>
                  <a:cubicBezTo>
                    <a:pt x="449" y="18"/>
                    <a:pt x="441" y="18"/>
                    <a:pt x="432" y="18"/>
                  </a:cubicBezTo>
                  <a:cubicBezTo>
                    <a:pt x="430" y="18"/>
                    <a:pt x="428" y="18"/>
                    <a:pt x="425" y="18"/>
                  </a:cubicBezTo>
                  <a:cubicBezTo>
                    <a:pt x="408" y="18"/>
                    <a:pt x="394" y="22"/>
                    <a:pt x="380" y="28"/>
                  </a:cubicBezTo>
                  <a:cubicBezTo>
                    <a:pt x="383" y="32"/>
                    <a:pt x="387" y="33"/>
                    <a:pt x="391" y="36"/>
                  </a:cubicBezTo>
                  <a:cubicBezTo>
                    <a:pt x="386" y="37"/>
                    <a:pt x="370" y="35"/>
                    <a:pt x="370" y="43"/>
                  </a:cubicBezTo>
                  <a:cubicBezTo>
                    <a:pt x="370" y="53"/>
                    <a:pt x="391" y="60"/>
                    <a:pt x="400" y="64"/>
                  </a:cubicBezTo>
                  <a:cubicBezTo>
                    <a:pt x="376" y="64"/>
                    <a:pt x="376" y="64"/>
                    <a:pt x="376" y="64"/>
                  </a:cubicBezTo>
                  <a:cubicBezTo>
                    <a:pt x="363" y="57"/>
                    <a:pt x="350" y="45"/>
                    <a:pt x="328" y="45"/>
                  </a:cubicBezTo>
                  <a:cubicBezTo>
                    <a:pt x="323" y="45"/>
                    <a:pt x="315" y="46"/>
                    <a:pt x="315" y="52"/>
                  </a:cubicBezTo>
                  <a:cubicBezTo>
                    <a:pt x="315" y="56"/>
                    <a:pt x="318" y="60"/>
                    <a:pt x="319" y="64"/>
                  </a:cubicBezTo>
                  <a:cubicBezTo>
                    <a:pt x="319" y="64"/>
                    <a:pt x="314" y="64"/>
                    <a:pt x="312" y="64"/>
                  </a:cubicBezTo>
                  <a:cubicBezTo>
                    <a:pt x="301" y="60"/>
                    <a:pt x="292" y="61"/>
                    <a:pt x="286" y="51"/>
                  </a:cubicBezTo>
                  <a:cubicBezTo>
                    <a:pt x="281" y="56"/>
                    <a:pt x="281" y="56"/>
                    <a:pt x="281" y="56"/>
                  </a:cubicBezTo>
                  <a:cubicBezTo>
                    <a:pt x="281" y="60"/>
                    <a:pt x="284" y="63"/>
                    <a:pt x="284" y="66"/>
                  </a:cubicBezTo>
                  <a:cubicBezTo>
                    <a:pt x="274" y="66"/>
                    <a:pt x="271" y="51"/>
                    <a:pt x="261" y="51"/>
                  </a:cubicBezTo>
                  <a:cubicBezTo>
                    <a:pt x="247" y="51"/>
                    <a:pt x="237" y="59"/>
                    <a:pt x="222" y="63"/>
                  </a:cubicBezTo>
                  <a:cubicBezTo>
                    <a:pt x="202" y="63"/>
                    <a:pt x="194" y="68"/>
                    <a:pt x="173" y="71"/>
                  </a:cubicBezTo>
                  <a:cubicBezTo>
                    <a:pt x="156" y="73"/>
                    <a:pt x="170" y="97"/>
                    <a:pt x="152" y="97"/>
                  </a:cubicBezTo>
                  <a:cubicBezTo>
                    <a:pt x="146" y="97"/>
                    <a:pt x="142" y="96"/>
                    <a:pt x="138" y="93"/>
                  </a:cubicBezTo>
                  <a:cubicBezTo>
                    <a:pt x="127" y="103"/>
                    <a:pt x="104" y="116"/>
                    <a:pt x="86" y="122"/>
                  </a:cubicBezTo>
                  <a:cubicBezTo>
                    <a:pt x="83" y="122"/>
                    <a:pt x="75" y="125"/>
                    <a:pt x="75" y="130"/>
                  </a:cubicBezTo>
                  <a:cubicBezTo>
                    <a:pt x="75" y="140"/>
                    <a:pt x="105" y="139"/>
                    <a:pt x="115" y="140"/>
                  </a:cubicBezTo>
                  <a:cubicBezTo>
                    <a:pt x="115" y="154"/>
                    <a:pt x="109" y="163"/>
                    <a:pt x="100" y="168"/>
                  </a:cubicBezTo>
                  <a:cubicBezTo>
                    <a:pt x="96" y="171"/>
                    <a:pt x="92" y="171"/>
                    <a:pt x="86" y="171"/>
                  </a:cubicBezTo>
                  <a:cubicBezTo>
                    <a:pt x="83" y="171"/>
                    <a:pt x="80" y="171"/>
                    <a:pt x="77" y="171"/>
                  </a:cubicBezTo>
                  <a:cubicBezTo>
                    <a:pt x="74" y="171"/>
                    <a:pt x="71" y="170"/>
                    <a:pt x="67" y="170"/>
                  </a:cubicBezTo>
                  <a:cubicBezTo>
                    <a:pt x="63" y="170"/>
                    <a:pt x="59" y="171"/>
                    <a:pt x="55" y="172"/>
                  </a:cubicBezTo>
                  <a:cubicBezTo>
                    <a:pt x="45" y="175"/>
                    <a:pt x="40" y="181"/>
                    <a:pt x="30" y="184"/>
                  </a:cubicBezTo>
                  <a:cubicBezTo>
                    <a:pt x="19" y="188"/>
                    <a:pt x="0" y="182"/>
                    <a:pt x="0" y="198"/>
                  </a:cubicBezTo>
                  <a:cubicBezTo>
                    <a:pt x="0" y="207"/>
                    <a:pt x="51" y="221"/>
                    <a:pt x="53" y="221"/>
                  </a:cubicBezTo>
                  <a:cubicBezTo>
                    <a:pt x="60" y="221"/>
                    <a:pt x="63" y="221"/>
                    <a:pt x="71" y="221"/>
                  </a:cubicBezTo>
                  <a:cubicBezTo>
                    <a:pt x="74" y="221"/>
                    <a:pt x="76" y="219"/>
                    <a:pt x="77" y="216"/>
                  </a:cubicBezTo>
                  <a:cubicBezTo>
                    <a:pt x="98" y="216"/>
                    <a:pt x="98" y="216"/>
                    <a:pt x="98" y="216"/>
                  </a:cubicBezTo>
                  <a:cubicBezTo>
                    <a:pt x="96" y="222"/>
                    <a:pt x="96" y="224"/>
                    <a:pt x="91" y="227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58" y="231"/>
                    <a:pt x="57" y="232"/>
                    <a:pt x="51" y="232"/>
                  </a:cubicBezTo>
                  <a:cubicBezTo>
                    <a:pt x="48" y="232"/>
                    <a:pt x="44" y="232"/>
                    <a:pt x="38" y="232"/>
                  </a:cubicBezTo>
                  <a:cubicBezTo>
                    <a:pt x="34" y="232"/>
                    <a:pt x="23" y="235"/>
                    <a:pt x="22" y="242"/>
                  </a:cubicBezTo>
                  <a:cubicBezTo>
                    <a:pt x="26" y="243"/>
                    <a:pt x="27" y="244"/>
                    <a:pt x="29" y="244"/>
                  </a:cubicBezTo>
                  <a:cubicBezTo>
                    <a:pt x="32" y="244"/>
                    <a:pt x="33" y="242"/>
                    <a:pt x="41" y="242"/>
                  </a:cubicBezTo>
                  <a:cubicBezTo>
                    <a:pt x="47" y="242"/>
                    <a:pt x="53" y="248"/>
                    <a:pt x="62" y="251"/>
                  </a:cubicBezTo>
                  <a:cubicBezTo>
                    <a:pt x="60" y="256"/>
                    <a:pt x="56" y="257"/>
                    <a:pt x="51" y="260"/>
                  </a:cubicBezTo>
                  <a:cubicBezTo>
                    <a:pt x="58" y="268"/>
                    <a:pt x="74" y="272"/>
                    <a:pt x="86" y="272"/>
                  </a:cubicBezTo>
                  <a:cubicBezTo>
                    <a:pt x="88" y="272"/>
                    <a:pt x="89" y="273"/>
                    <a:pt x="89" y="273"/>
                  </a:cubicBezTo>
                  <a:cubicBezTo>
                    <a:pt x="90" y="273"/>
                    <a:pt x="91" y="272"/>
                    <a:pt x="92" y="271"/>
                  </a:cubicBezTo>
                  <a:cubicBezTo>
                    <a:pt x="91" y="270"/>
                    <a:pt x="89" y="268"/>
                    <a:pt x="87" y="267"/>
                  </a:cubicBezTo>
                  <a:cubicBezTo>
                    <a:pt x="90" y="265"/>
                    <a:pt x="92" y="264"/>
                    <a:pt x="98" y="264"/>
                  </a:cubicBezTo>
                  <a:cubicBezTo>
                    <a:pt x="104" y="264"/>
                    <a:pt x="109" y="269"/>
                    <a:pt x="114" y="269"/>
                  </a:cubicBezTo>
                  <a:cubicBezTo>
                    <a:pt x="120" y="269"/>
                    <a:pt x="124" y="262"/>
                    <a:pt x="130" y="262"/>
                  </a:cubicBezTo>
                  <a:cubicBezTo>
                    <a:pt x="135" y="262"/>
                    <a:pt x="137" y="262"/>
                    <a:pt x="146" y="262"/>
                  </a:cubicBezTo>
                  <a:cubicBezTo>
                    <a:pt x="205" y="262"/>
                    <a:pt x="242" y="308"/>
                    <a:pt x="257" y="353"/>
                  </a:cubicBezTo>
                  <a:cubicBezTo>
                    <a:pt x="257" y="361"/>
                    <a:pt x="257" y="361"/>
                    <a:pt x="257" y="361"/>
                  </a:cubicBezTo>
                  <a:cubicBezTo>
                    <a:pt x="262" y="362"/>
                    <a:pt x="270" y="362"/>
                    <a:pt x="270" y="370"/>
                  </a:cubicBezTo>
                  <a:cubicBezTo>
                    <a:pt x="270" y="382"/>
                    <a:pt x="259" y="381"/>
                    <a:pt x="259" y="393"/>
                  </a:cubicBezTo>
                  <a:cubicBezTo>
                    <a:pt x="259" y="401"/>
                    <a:pt x="263" y="402"/>
                    <a:pt x="273" y="402"/>
                  </a:cubicBezTo>
                  <a:cubicBezTo>
                    <a:pt x="280" y="402"/>
                    <a:pt x="281" y="393"/>
                    <a:pt x="286" y="393"/>
                  </a:cubicBezTo>
                  <a:cubicBezTo>
                    <a:pt x="304" y="393"/>
                    <a:pt x="308" y="418"/>
                    <a:pt x="325" y="423"/>
                  </a:cubicBezTo>
                  <a:cubicBezTo>
                    <a:pt x="324" y="426"/>
                    <a:pt x="325" y="431"/>
                    <a:pt x="319" y="431"/>
                  </a:cubicBezTo>
                  <a:cubicBezTo>
                    <a:pt x="307" y="431"/>
                    <a:pt x="299" y="423"/>
                    <a:pt x="288" y="423"/>
                  </a:cubicBezTo>
                  <a:cubicBezTo>
                    <a:pt x="285" y="423"/>
                    <a:pt x="284" y="422"/>
                    <a:pt x="282" y="422"/>
                  </a:cubicBezTo>
                  <a:cubicBezTo>
                    <a:pt x="281" y="422"/>
                    <a:pt x="280" y="422"/>
                    <a:pt x="278" y="423"/>
                  </a:cubicBezTo>
                  <a:cubicBezTo>
                    <a:pt x="280" y="438"/>
                    <a:pt x="319" y="440"/>
                    <a:pt x="335" y="446"/>
                  </a:cubicBezTo>
                  <a:cubicBezTo>
                    <a:pt x="331" y="460"/>
                    <a:pt x="323" y="466"/>
                    <a:pt x="319" y="481"/>
                  </a:cubicBezTo>
                  <a:cubicBezTo>
                    <a:pt x="316" y="480"/>
                    <a:pt x="314" y="479"/>
                    <a:pt x="313" y="479"/>
                  </a:cubicBezTo>
                  <a:cubicBezTo>
                    <a:pt x="311" y="479"/>
                    <a:pt x="309" y="480"/>
                    <a:pt x="305" y="482"/>
                  </a:cubicBezTo>
                  <a:cubicBezTo>
                    <a:pt x="305" y="484"/>
                    <a:pt x="305" y="484"/>
                    <a:pt x="305" y="484"/>
                  </a:cubicBezTo>
                  <a:cubicBezTo>
                    <a:pt x="294" y="492"/>
                    <a:pt x="291" y="503"/>
                    <a:pt x="284" y="513"/>
                  </a:cubicBezTo>
                  <a:cubicBezTo>
                    <a:pt x="284" y="525"/>
                    <a:pt x="284" y="525"/>
                    <a:pt x="284" y="525"/>
                  </a:cubicBezTo>
                  <a:cubicBezTo>
                    <a:pt x="285" y="523"/>
                    <a:pt x="287" y="523"/>
                    <a:pt x="288" y="523"/>
                  </a:cubicBezTo>
                  <a:cubicBezTo>
                    <a:pt x="290" y="523"/>
                    <a:pt x="292" y="524"/>
                    <a:pt x="294" y="525"/>
                  </a:cubicBezTo>
                  <a:cubicBezTo>
                    <a:pt x="293" y="530"/>
                    <a:pt x="289" y="533"/>
                    <a:pt x="289" y="538"/>
                  </a:cubicBezTo>
                  <a:cubicBezTo>
                    <a:pt x="289" y="552"/>
                    <a:pt x="303" y="558"/>
                    <a:pt x="306" y="568"/>
                  </a:cubicBezTo>
                  <a:cubicBezTo>
                    <a:pt x="308" y="573"/>
                    <a:pt x="309" y="583"/>
                    <a:pt x="312" y="585"/>
                  </a:cubicBezTo>
                  <a:cubicBezTo>
                    <a:pt x="313" y="586"/>
                    <a:pt x="314" y="587"/>
                    <a:pt x="315" y="587"/>
                  </a:cubicBezTo>
                  <a:cubicBezTo>
                    <a:pt x="317" y="587"/>
                    <a:pt x="319" y="586"/>
                    <a:pt x="321" y="585"/>
                  </a:cubicBezTo>
                  <a:cubicBezTo>
                    <a:pt x="322" y="584"/>
                    <a:pt x="324" y="583"/>
                    <a:pt x="325" y="583"/>
                  </a:cubicBezTo>
                  <a:cubicBezTo>
                    <a:pt x="327" y="583"/>
                    <a:pt x="329" y="584"/>
                    <a:pt x="331" y="587"/>
                  </a:cubicBezTo>
                  <a:cubicBezTo>
                    <a:pt x="327" y="591"/>
                    <a:pt x="323" y="590"/>
                    <a:pt x="323" y="597"/>
                  </a:cubicBezTo>
                  <a:cubicBezTo>
                    <a:pt x="323" y="612"/>
                    <a:pt x="343" y="636"/>
                    <a:pt x="354" y="645"/>
                  </a:cubicBezTo>
                  <a:cubicBezTo>
                    <a:pt x="355" y="646"/>
                    <a:pt x="354" y="653"/>
                    <a:pt x="357" y="655"/>
                  </a:cubicBezTo>
                  <a:cubicBezTo>
                    <a:pt x="366" y="661"/>
                    <a:pt x="371" y="658"/>
                    <a:pt x="375" y="670"/>
                  </a:cubicBezTo>
                  <a:cubicBezTo>
                    <a:pt x="381" y="669"/>
                    <a:pt x="390" y="663"/>
                    <a:pt x="397" y="663"/>
                  </a:cubicBezTo>
                  <a:cubicBezTo>
                    <a:pt x="410" y="663"/>
                    <a:pt x="409" y="687"/>
                    <a:pt x="422" y="687"/>
                  </a:cubicBezTo>
                  <a:cubicBezTo>
                    <a:pt x="426" y="687"/>
                    <a:pt x="427" y="684"/>
                    <a:pt x="433" y="683"/>
                  </a:cubicBezTo>
                  <a:cubicBezTo>
                    <a:pt x="434" y="686"/>
                    <a:pt x="436" y="688"/>
                    <a:pt x="439" y="688"/>
                  </a:cubicBezTo>
                  <a:cubicBezTo>
                    <a:pt x="454" y="688"/>
                    <a:pt x="447" y="661"/>
                    <a:pt x="459" y="655"/>
                  </a:cubicBezTo>
                  <a:cubicBezTo>
                    <a:pt x="458" y="649"/>
                    <a:pt x="459" y="636"/>
                    <a:pt x="459" y="626"/>
                  </a:cubicBezTo>
                  <a:cubicBezTo>
                    <a:pt x="459" y="611"/>
                    <a:pt x="484" y="617"/>
                    <a:pt x="484" y="599"/>
                  </a:cubicBezTo>
                  <a:cubicBezTo>
                    <a:pt x="484" y="593"/>
                    <a:pt x="478" y="590"/>
                    <a:pt x="478" y="586"/>
                  </a:cubicBezTo>
                  <a:cubicBezTo>
                    <a:pt x="478" y="584"/>
                    <a:pt x="480" y="582"/>
                    <a:pt x="482" y="580"/>
                  </a:cubicBezTo>
                  <a:cubicBezTo>
                    <a:pt x="482" y="579"/>
                    <a:pt x="480" y="576"/>
                    <a:pt x="480" y="575"/>
                  </a:cubicBezTo>
                  <a:cubicBezTo>
                    <a:pt x="480" y="557"/>
                    <a:pt x="509" y="562"/>
                    <a:pt x="520" y="551"/>
                  </a:cubicBezTo>
                  <a:cubicBezTo>
                    <a:pt x="525" y="546"/>
                    <a:pt x="523" y="541"/>
                    <a:pt x="531" y="538"/>
                  </a:cubicBezTo>
                  <a:cubicBezTo>
                    <a:pt x="531" y="548"/>
                    <a:pt x="531" y="548"/>
                    <a:pt x="531" y="548"/>
                  </a:cubicBezTo>
                  <a:cubicBezTo>
                    <a:pt x="539" y="548"/>
                    <a:pt x="539" y="548"/>
                    <a:pt x="539" y="548"/>
                  </a:cubicBezTo>
                  <a:cubicBezTo>
                    <a:pt x="550" y="541"/>
                    <a:pt x="568" y="543"/>
                    <a:pt x="578" y="533"/>
                  </a:cubicBezTo>
                  <a:cubicBezTo>
                    <a:pt x="586" y="525"/>
                    <a:pt x="587" y="514"/>
                    <a:pt x="597" y="506"/>
                  </a:cubicBezTo>
                  <a:cubicBezTo>
                    <a:pt x="610" y="497"/>
                    <a:pt x="610" y="497"/>
                    <a:pt x="610" y="497"/>
                  </a:cubicBezTo>
                  <a:cubicBezTo>
                    <a:pt x="610" y="493"/>
                    <a:pt x="615" y="491"/>
                    <a:pt x="620" y="488"/>
                  </a:cubicBezTo>
                  <a:cubicBezTo>
                    <a:pt x="645" y="488"/>
                    <a:pt x="645" y="488"/>
                    <a:pt x="645" y="488"/>
                  </a:cubicBezTo>
                  <a:cubicBezTo>
                    <a:pt x="665" y="479"/>
                    <a:pt x="681" y="481"/>
                    <a:pt x="700" y="475"/>
                  </a:cubicBezTo>
                  <a:cubicBezTo>
                    <a:pt x="715" y="470"/>
                    <a:pt x="720" y="455"/>
                    <a:pt x="738" y="449"/>
                  </a:cubicBezTo>
                  <a:cubicBezTo>
                    <a:pt x="747" y="446"/>
                    <a:pt x="752" y="446"/>
                    <a:pt x="760" y="439"/>
                  </a:cubicBezTo>
                  <a:cubicBezTo>
                    <a:pt x="749" y="435"/>
                    <a:pt x="702" y="438"/>
                    <a:pt x="702" y="422"/>
                  </a:cubicBezTo>
                  <a:cubicBezTo>
                    <a:pt x="705" y="421"/>
                    <a:pt x="714" y="420"/>
                    <a:pt x="714" y="415"/>
                  </a:cubicBezTo>
                  <a:cubicBezTo>
                    <a:pt x="714" y="411"/>
                    <a:pt x="709" y="409"/>
                    <a:pt x="709" y="402"/>
                  </a:cubicBezTo>
                  <a:cubicBezTo>
                    <a:pt x="709" y="402"/>
                    <a:pt x="710" y="402"/>
                    <a:pt x="711" y="402"/>
                  </a:cubicBezTo>
                  <a:cubicBezTo>
                    <a:pt x="713" y="402"/>
                    <a:pt x="715" y="402"/>
                    <a:pt x="716" y="402"/>
                  </a:cubicBezTo>
                  <a:cubicBezTo>
                    <a:pt x="738" y="402"/>
                    <a:pt x="733" y="428"/>
                    <a:pt x="758" y="428"/>
                  </a:cubicBezTo>
                  <a:cubicBezTo>
                    <a:pt x="763" y="428"/>
                    <a:pt x="772" y="428"/>
                    <a:pt x="772" y="422"/>
                  </a:cubicBezTo>
                  <a:cubicBezTo>
                    <a:pt x="772" y="392"/>
                    <a:pt x="738" y="383"/>
                    <a:pt x="719" y="364"/>
                  </a:cubicBezTo>
                  <a:cubicBezTo>
                    <a:pt x="719" y="356"/>
                    <a:pt x="719" y="356"/>
                    <a:pt x="719" y="356"/>
                  </a:cubicBezTo>
                  <a:cubicBezTo>
                    <a:pt x="720" y="356"/>
                    <a:pt x="721" y="356"/>
                    <a:pt x="723" y="356"/>
                  </a:cubicBezTo>
                  <a:cubicBezTo>
                    <a:pt x="723" y="356"/>
                    <a:pt x="725" y="356"/>
                    <a:pt x="726" y="356"/>
                  </a:cubicBezTo>
                  <a:cubicBezTo>
                    <a:pt x="729" y="366"/>
                    <a:pt x="746" y="380"/>
                    <a:pt x="755" y="380"/>
                  </a:cubicBezTo>
                  <a:cubicBezTo>
                    <a:pt x="761" y="380"/>
                    <a:pt x="763" y="371"/>
                    <a:pt x="763" y="365"/>
                  </a:cubicBezTo>
                  <a:cubicBezTo>
                    <a:pt x="763" y="350"/>
                    <a:pt x="739" y="355"/>
                    <a:pt x="734" y="341"/>
                  </a:cubicBezTo>
                  <a:cubicBezTo>
                    <a:pt x="742" y="341"/>
                    <a:pt x="742" y="341"/>
                    <a:pt x="742" y="341"/>
                  </a:cubicBezTo>
                  <a:cubicBezTo>
                    <a:pt x="746" y="347"/>
                    <a:pt x="752" y="349"/>
                    <a:pt x="758" y="353"/>
                  </a:cubicBezTo>
                  <a:cubicBezTo>
                    <a:pt x="762" y="342"/>
                    <a:pt x="783" y="349"/>
                    <a:pt x="787" y="333"/>
                  </a:cubicBezTo>
                  <a:cubicBezTo>
                    <a:pt x="784" y="332"/>
                    <a:pt x="781" y="329"/>
                    <a:pt x="781" y="325"/>
                  </a:cubicBezTo>
                  <a:cubicBezTo>
                    <a:pt x="791" y="324"/>
                    <a:pt x="802" y="319"/>
                    <a:pt x="805" y="311"/>
                  </a:cubicBezTo>
                  <a:cubicBezTo>
                    <a:pt x="799" y="309"/>
                    <a:pt x="784" y="309"/>
                    <a:pt x="784" y="300"/>
                  </a:cubicBezTo>
                  <a:cubicBezTo>
                    <a:pt x="784" y="293"/>
                    <a:pt x="792" y="293"/>
                    <a:pt x="801" y="293"/>
                  </a:cubicBezTo>
                  <a:cubicBezTo>
                    <a:pt x="798" y="290"/>
                    <a:pt x="801" y="286"/>
                    <a:pt x="801" y="282"/>
                  </a:cubicBezTo>
                  <a:cubicBezTo>
                    <a:pt x="801" y="274"/>
                    <a:pt x="793" y="271"/>
                    <a:pt x="793" y="259"/>
                  </a:cubicBezTo>
                  <a:cubicBezTo>
                    <a:pt x="786" y="259"/>
                    <a:pt x="776" y="259"/>
                    <a:pt x="776" y="250"/>
                  </a:cubicBezTo>
                  <a:cubicBezTo>
                    <a:pt x="776" y="246"/>
                    <a:pt x="781" y="242"/>
                    <a:pt x="787" y="242"/>
                  </a:cubicBezTo>
                  <a:cubicBezTo>
                    <a:pt x="791" y="242"/>
                    <a:pt x="798" y="243"/>
                    <a:pt x="805" y="243"/>
                  </a:cubicBezTo>
                  <a:cubicBezTo>
                    <a:pt x="815" y="243"/>
                    <a:pt x="824" y="242"/>
                    <a:pt x="824" y="234"/>
                  </a:cubicBezTo>
                  <a:cubicBezTo>
                    <a:pt x="824" y="222"/>
                    <a:pt x="803" y="224"/>
                    <a:pt x="801" y="216"/>
                  </a:cubicBezTo>
                  <a:cubicBezTo>
                    <a:pt x="804" y="216"/>
                    <a:pt x="808" y="214"/>
                    <a:pt x="810" y="213"/>
                  </a:cubicBezTo>
                  <a:cubicBezTo>
                    <a:pt x="805" y="208"/>
                    <a:pt x="798" y="203"/>
                    <a:pt x="789" y="203"/>
                  </a:cubicBezTo>
                  <a:cubicBezTo>
                    <a:pt x="785" y="203"/>
                    <a:pt x="782" y="204"/>
                    <a:pt x="779" y="204"/>
                  </a:cubicBezTo>
                  <a:cubicBezTo>
                    <a:pt x="777" y="204"/>
                    <a:pt x="775" y="204"/>
                    <a:pt x="773" y="203"/>
                  </a:cubicBezTo>
                  <a:cubicBezTo>
                    <a:pt x="777" y="197"/>
                    <a:pt x="776" y="185"/>
                    <a:pt x="782" y="180"/>
                  </a:cubicBezTo>
                  <a:cubicBezTo>
                    <a:pt x="792" y="173"/>
                    <a:pt x="804" y="169"/>
                    <a:pt x="804" y="158"/>
                  </a:cubicBezTo>
                  <a:cubicBezTo>
                    <a:pt x="804" y="156"/>
                    <a:pt x="804" y="156"/>
                    <a:pt x="804" y="150"/>
                  </a:cubicBezTo>
                  <a:cubicBezTo>
                    <a:pt x="814" y="147"/>
                    <a:pt x="827" y="145"/>
                    <a:pt x="827" y="137"/>
                  </a:cubicBezTo>
                  <a:cubicBezTo>
                    <a:pt x="827" y="131"/>
                    <a:pt x="831" y="137"/>
                    <a:pt x="827" y="130"/>
                  </a:cubicBezTo>
                  <a:cubicBezTo>
                    <a:pt x="837" y="128"/>
                    <a:pt x="851" y="128"/>
                    <a:pt x="851" y="113"/>
                  </a:cubicBezTo>
                  <a:cubicBezTo>
                    <a:pt x="849" y="115"/>
                    <a:pt x="848" y="115"/>
                    <a:pt x="846" y="115"/>
                  </a:cubicBezTo>
                  <a:cubicBezTo>
                    <a:pt x="845" y="115"/>
                    <a:pt x="843" y="115"/>
                    <a:pt x="840" y="113"/>
                  </a:cubicBezTo>
                  <a:cubicBezTo>
                    <a:pt x="864" y="113"/>
                    <a:pt x="875" y="98"/>
                    <a:pt x="892" y="92"/>
                  </a:cubicBezTo>
                  <a:cubicBezTo>
                    <a:pt x="895" y="91"/>
                    <a:pt x="905" y="86"/>
                    <a:pt x="905" y="80"/>
                  </a:cubicBezTo>
                  <a:cubicBezTo>
                    <a:pt x="905" y="73"/>
                    <a:pt x="881" y="61"/>
                    <a:pt x="874" y="61"/>
                  </a:cubicBezTo>
                  <a:cubicBezTo>
                    <a:pt x="869" y="61"/>
                    <a:pt x="865" y="62"/>
                    <a:pt x="863" y="68"/>
                  </a:cubicBezTo>
                  <a:cubicBezTo>
                    <a:pt x="838" y="68"/>
                    <a:pt x="838" y="68"/>
                    <a:pt x="838" y="68"/>
                  </a:cubicBezTo>
                  <a:cubicBezTo>
                    <a:pt x="829" y="72"/>
                    <a:pt x="828" y="75"/>
                    <a:pt x="818" y="79"/>
                  </a:cubicBezTo>
                  <a:cubicBezTo>
                    <a:pt x="818" y="79"/>
                    <a:pt x="818" y="79"/>
                    <a:pt x="817" y="79"/>
                  </a:cubicBezTo>
                  <a:cubicBezTo>
                    <a:pt x="814" y="79"/>
                    <a:pt x="806" y="77"/>
                    <a:pt x="806" y="77"/>
                  </a:cubicBezTo>
                  <a:cubicBezTo>
                    <a:pt x="806" y="77"/>
                    <a:pt x="785" y="77"/>
                    <a:pt x="771" y="77"/>
                  </a:cubicBezTo>
                  <a:cubicBezTo>
                    <a:pt x="762" y="83"/>
                    <a:pt x="736" y="118"/>
                    <a:pt x="722" y="122"/>
                  </a:cubicBezTo>
                  <a:cubicBezTo>
                    <a:pt x="724" y="117"/>
                    <a:pt x="758" y="81"/>
                    <a:pt x="758" y="76"/>
                  </a:cubicBezTo>
                  <a:cubicBezTo>
                    <a:pt x="758" y="68"/>
                    <a:pt x="754" y="60"/>
                    <a:pt x="744" y="60"/>
                  </a:cubicBezTo>
                  <a:cubicBezTo>
                    <a:pt x="727" y="60"/>
                    <a:pt x="696" y="90"/>
                    <a:pt x="682" y="90"/>
                  </a:cubicBezTo>
                  <a:cubicBezTo>
                    <a:pt x="678" y="90"/>
                    <a:pt x="701" y="68"/>
                    <a:pt x="702" y="64"/>
                  </a:cubicBezTo>
                  <a:cubicBezTo>
                    <a:pt x="701" y="63"/>
                    <a:pt x="697" y="63"/>
                    <a:pt x="693" y="63"/>
                  </a:cubicBezTo>
                  <a:cubicBezTo>
                    <a:pt x="684" y="63"/>
                    <a:pt x="670" y="64"/>
                    <a:pt x="656" y="65"/>
                  </a:cubicBezTo>
                  <a:cubicBezTo>
                    <a:pt x="642" y="65"/>
                    <a:pt x="627" y="66"/>
                    <a:pt x="615" y="66"/>
                  </a:cubicBezTo>
                  <a:cubicBezTo>
                    <a:pt x="605" y="66"/>
                    <a:pt x="598" y="66"/>
                    <a:pt x="595" y="64"/>
                  </a:cubicBezTo>
                  <a:cubicBezTo>
                    <a:pt x="711" y="57"/>
                    <a:pt x="711" y="57"/>
                    <a:pt x="711" y="57"/>
                  </a:cubicBezTo>
                  <a:cubicBezTo>
                    <a:pt x="725" y="52"/>
                    <a:pt x="761" y="55"/>
                    <a:pt x="764" y="36"/>
                  </a:cubicBezTo>
                  <a:cubicBezTo>
                    <a:pt x="751" y="33"/>
                    <a:pt x="732" y="37"/>
                    <a:pt x="718" y="31"/>
                  </a:cubicBezTo>
                  <a:cubicBezTo>
                    <a:pt x="693" y="21"/>
                    <a:pt x="670" y="0"/>
                    <a:pt x="639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Freeform 172">
              <a:extLst>
                <a:ext uri="{FF2B5EF4-FFF2-40B4-BE49-F238E27FC236}">
                  <a16:creationId xmlns:a16="http://schemas.microsoft.com/office/drawing/2014/main" id="{1490A28D-D57D-154F-B452-8D7CB4DAC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300" y="1623704"/>
              <a:ext cx="87857" cy="58290"/>
            </a:xfrm>
            <a:custGeom>
              <a:avLst/>
              <a:gdLst>
                <a:gd name="T0" fmla="*/ 12 w 44"/>
                <a:gd name="T1" fmla="*/ 0 h 29"/>
                <a:gd name="T2" fmla="*/ 0 w 44"/>
                <a:gd name="T3" fmla="*/ 11 h 29"/>
                <a:gd name="T4" fmla="*/ 11 w 44"/>
                <a:gd name="T5" fmla="*/ 29 h 29"/>
                <a:gd name="T6" fmla="*/ 22 w 44"/>
                <a:gd name="T7" fmla="*/ 29 h 29"/>
                <a:gd name="T8" fmla="*/ 44 w 44"/>
                <a:gd name="T9" fmla="*/ 19 h 29"/>
                <a:gd name="T10" fmla="*/ 12 w 44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12" y="0"/>
                  </a:moveTo>
                  <a:cubicBezTo>
                    <a:pt x="7" y="0"/>
                    <a:pt x="0" y="3"/>
                    <a:pt x="0" y="11"/>
                  </a:cubicBezTo>
                  <a:cubicBezTo>
                    <a:pt x="0" y="17"/>
                    <a:pt x="6" y="29"/>
                    <a:pt x="11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1" y="29"/>
                    <a:pt x="43" y="28"/>
                    <a:pt x="44" y="19"/>
                  </a:cubicBezTo>
                  <a:cubicBezTo>
                    <a:pt x="30" y="15"/>
                    <a:pt x="26" y="0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Freeform 173">
              <a:extLst>
                <a:ext uri="{FF2B5EF4-FFF2-40B4-BE49-F238E27FC236}">
                  <a16:creationId xmlns:a16="http://schemas.microsoft.com/office/drawing/2014/main" id="{2A663D1B-5A2C-7801-97AA-188BCBDB7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240" y="1329720"/>
              <a:ext cx="48153" cy="28723"/>
            </a:xfrm>
            <a:custGeom>
              <a:avLst/>
              <a:gdLst>
                <a:gd name="T0" fmla="*/ 15 w 24"/>
                <a:gd name="T1" fmla="*/ 0 h 14"/>
                <a:gd name="T2" fmla="*/ 5 w 24"/>
                <a:gd name="T3" fmla="*/ 0 h 14"/>
                <a:gd name="T4" fmla="*/ 0 w 24"/>
                <a:gd name="T5" fmla="*/ 6 h 14"/>
                <a:gd name="T6" fmla="*/ 7 w 24"/>
                <a:gd name="T7" fmla="*/ 14 h 14"/>
                <a:gd name="T8" fmla="*/ 24 w 24"/>
                <a:gd name="T9" fmla="*/ 6 h 14"/>
                <a:gd name="T10" fmla="*/ 15 w 24"/>
                <a:gd name="T11" fmla="*/ 6 h 14"/>
                <a:gd name="T12" fmla="*/ 15 w 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1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0" y="3"/>
                    <a:pt x="0" y="6"/>
                  </a:cubicBezTo>
                  <a:cubicBezTo>
                    <a:pt x="0" y="9"/>
                    <a:pt x="3" y="14"/>
                    <a:pt x="7" y="14"/>
                  </a:cubicBezTo>
                  <a:cubicBezTo>
                    <a:pt x="12" y="14"/>
                    <a:pt x="21" y="8"/>
                    <a:pt x="2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4"/>
                    <a:pt x="15" y="3"/>
                    <a:pt x="1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" name="Freeform 174">
              <a:extLst>
                <a:ext uri="{FF2B5EF4-FFF2-40B4-BE49-F238E27FC236}">
                  <a16:creationId xmlns:a16="http://schemas.microsoft.com/office/drawing/2014/main" id="{70438F87-4009-BA15-9F3D-61798DE9B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203" y="2497207"/>
              <a:ext cx="197679" cy="191765"/>
            </a:xfrm>
            <a:custGeom>
              <a:avLst/>
              <a:gdLst>
                <a:gd name="T0" fmla="*/ 50 w 99"/>
                <a:gd name="T1" fmla="*/ 0 h 96"/>
                <a:gd name="T2" fmla="*/ 34 w 99"/>
                <a:gd name="T3" fmla="*/ 16 h 96"/>
                <a:gd name="T4" fmla="*/ 6 w 99"/>
                <a:gd name="T5" fmla="*/ 59 h 96"/>
                <a:gd name="T6" fmla="*/ 10 w 99"/>
                <a:gd name="T7" fmla="*/ 62 h 96"/>
                <a:gd name="T8" fmla="*/ 10 w 99"/>
                <a:gd name="T9" fmla="*/ 65 h 96"/>
                <a:gd name="T10" fmla="*/ 0 w 99"/>
                <a:gd name="T11" fmla="*/ 75 h 96"/>
                <a:gd name="T12" fmla="*/ 6 w 99"/>
                <a:gd name="T13" fmla="*/ 80 h 96"/>
                <a:gd name="T14" fmla="*/ 22 w 99"/>
                <a:gd name="T15" fmla="*/ 77 h 96"/>
                <a:gd name="T16" fmla="*/ 38 w 99"/>
                <a:gd name="T17" fmla="*/ 81 h 96"/>
                <a:gd name="T18" fmla="*/ 48 w 99"/>
                <a:gd name="T19" fmla="*/ 78 h 96"/>
                <a:gd name="T20" fmla="*/ 54 w 99"/>
                <a:gd name="T21" fmla="*/ 81 h 96"/>
                <a:gd name="T22" fmla="*/ 63 w 99"/>
                <a:gd name="T23" fmla="*/ 80 h 96"/>
                <a:gd name="T24" fmla="*/ 57 w 99"/>
                <a:gd name="T25" fmla="*/ 89 h 96"/>
                <a:gd name="T26" fmla="*/ 58 w 99"/>
                <a:gd name="T27" fmla="*/ 89 h 96"/>
                <a:gd name="T28" fmla="*/ 61 w 99"/>
                <a:gd name="T29" fmla="*/ 89 h 96"/>
                <a:gd name="T30" fmla="*/ 76 w 99"/>
                <a:gd name="T31" fmla="*/ 74 h 96"/>
                <a:gd name="T32" fmla="*/ 81 w 99"/>
                <a:gd name="T33" fmla="*/ 89 h 96"/>
                <a:gd name="T34" fmla="*/ 85 w 99"/>
                <a:gd name="T35" fmla="*/ 90 h 96"/>
                <a:gd name="T36" fmla="*/ 90 w 99"/>
                <a:gd name="T37" fmla="*/ 96 h 96"/>
                <a:gd name="T38" fmla="*/ 99 w 99"/>
                <a:gd name="T39" fmla="*/ 83 h 96"/>
                <a:gd name="T40" fmla="*/ 95 w 99"/>
                <a:gd name="T41" fmla="*/ 72 h 96"/>
                <a:gd name="T42" fmla="*/ 88 w 99"/>
                <a:gd name="T43" fmla="*/ 75 h 96"/>
                <a:gd name="T44" fmla="*/ 84 w 99"/>
                <a:gd name="T45" fmla="*/ 67 h 96"/>
                <a:gd name="T46" fmla="*/ 90 w 99"/>
                <a:gd name="T47" fmla="*/ 59 h 96"/>
                <a:gd name="T48" fmla="*/ 84 w 99"/>
                <a:gd name="T49" fmla="*/ 61 h 96"/>
                <a:gd name="T50" fmla="*/ 84 w 99"/>
                <a:gd name="T51" fmla="*/ 43 h 96"/>
                <a:gd name="T52" fmla="*/ 78 w 99"/>
                <a:gd name="T53" fmla="*/ 44 h 96"/>
                <a:gd name="T54" fmla="*/ 69 w 99"/>
                <a:gd name="T55" fmla="*/ 43 h 96"/>
                <a:gd name="T56" fmla="*/ 63 w 99"/>
                <a:gd name="T57" fmla="*/ 45 h 96"/>
                <a:gd name="T58" fmla="*/ 63 w 99"/>
                <a:gd name="T59" fmla="*/ 43 h 96"/>
                <a:gd name="T60" fmla="*/ 53 w 99"/>
                <a:gd name="T61" fmla="*/ 43 h 96"/>
                <a:gd name="T62" fmla="*/ 53 w 99"/>
                <a:gd name="T63" fmla="*/ 38 h 96"/>
                <a:gd name="T64" fmla="*/ 56 w 99"/>
                <a:gd name="T65" fmla="*/ 35 h 96"/>
                <a:gd name="T66" fmla="*/ 47 w 99"/>
                <a:gd name="T67" fmla="*/ 33 h 96"/>
                <a:gd name="T68" fmla="*/ 39 w 99"/>
                <a:gd name="T69" fmla="*/ 37 h 96"/>
                <a:gd name="T70" fmla="*/ 39 w 99"/>
                <a:gd name="T71" fmla="*/ 32 h 96"/>
                <a:gd name="T72" fmla="*/ 54 w 99"/>
                <a:gd name="T73" fmla="*/ 5 h 96"/>
                <a:gd name="T74" fmla="*/ 50 w 99"/>
                <a:gd name="T7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6">
                  <a:moveTo>
                    <a:pt x="50" y="0"/>
                  </a:moveTo>
                  <a:cubicBezTo>
                    <a:pt x="42" y="0"/>
                    <a:pt x="38" y="9"/>
                    <a:pt x="34" y="16"/>
                  </a:cubicBezTo>
                  <a:cubicBezTo>
                    <a:pt x="26" y="28"/>
                    <a:pt x="20" y="52"/>
                    <a:pt x="6" y="59"/>
                  </a:cubicBezTo>
                  <a:cubicBezTo>
                    <a:pt x="6" y="61"/>
                    <a:pt x="8" y="62"/>
                    <a:pt x="10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0" y="73"/>
                    <a:pt x="0" y="75"/>
                  </a:cubicBezTo>
                  <a:cubicBezTo>
                    <a:pt x="0" y="77"/>
                    <a:pt x="3" y="80"/>
                    <a:pt x="6" y="80"/>
                  </a:cubicBezTo>
                  <a:cubicBezTo>
                    <a:pt x="12" y="80"/>
                    <a:pt x="14" y="77"/>
                    <a:pt x="22" y="77"/>
                  </a:cubicBezTo>
                  <a:cubicBezTo>
                    <a:pt x="28" y="77"/>
                    <a:pt x="31" y="81"/>
                    <a:pt x="38" y="81"/>
                  </a:cubicBezTo>
                  <a:cubicBezTo>
                    <a:pt x="42" y="81"/>
                    <a:pt x="45" y="80"/>
                    <a:pt x="48" y="78"/>
                  </a:cubicBezTo>
                  <a:cubicBezTo>
                    <a:pt x="50" y="81"/>
                    <a:pt x="52" y="81"/>
                    <a:pt x="54" y="81"/>
                  </a:cubicBezTo>
                  <a:cubicBezTo>
                    <a:pt x="57" y="81"/>
                    <a:pt x="60" y="80"/>
                    <a:pt x="63" y="80"/>
                  </a:cubicBezTo>
                  <a:cubicBezTo>
                    <a:pt x="62" y="83"/>
                    <a:pt x="57" y="83"/>
                    <a:pt x="57" y="89"/>
                  </a:cubicBezTo>
                  <a:cubicBezTo>
                    <a:pt x="57" y="89"/>
                    <a:pt x="58" y="89"/>
                    <a:pt x="58" y="89"/>
                  </a:cubicBezTo>
                  <a:cubicBezTo>
                    <a:pt x="59" y="89"/>
                    <a:pt x="60" y="89"/>
                    <a:pt x="61" y="89"/>
                  </a:cubicBezTo>
                  <a:cubicBezTo>
                    <a:pt x="67" y="89"/>
                    <a:pt x="72" y="81"/>
                    <a:pt x="76" y="74"/>
                  </a:cubicBezTo>
                  <a:cubicBezTo>
                    <a:pt x="80" y="79"/>
                    <a:pt x="77" y="89"/>
                    <a:pt x="81" y="89"/>
                  </a:cubicBezTo>
                  <a:cubicBezTo>
                    <a:pt x="83" y="89"/>
                    <a:pt x="84" y="90"/>
                    <a:pt x="85" y="90"/>
                  </a:cubicBezTo>
                  <a:cubicBezTo>
                    <a:pt x="85" y="92"/>
                    <a:pt x="86" y="96"/>
                    <a:pt x="90" y="96"/>
                  </a:cubicBezTo>
                  <a:cubicBezTo>
                    <a:pt x="95" y="96"/>
                    <a:pt x="99" y="90"/>
                    <a:pt x="99" y="83"/>
                  </a:cubicBezTo>
                  <a:cubicBezTo>
                    <a:pt x="99" y="78"/>
                    <a:pt x="95" y="79"/>
                    <a:pt x="95" y="72"/>
                  </a:cubicBezTo>
                  <a:cubicBezTo>
                    <a:pt x="92" y="74"/>
                    <a:pt x="93" y="75"/>
                    <a:pt x="88" y="75"/>
                  </a:cubicBezTo>
                  <a:cubicBezTo>
                    <a:pt x="88" y="72"/>
                    <a:pt x="84" y="70"/>
                    <a:pt x="84" y="67"/>
                  </a:cubicBezTo>
                  <a:cubicBezTo>
                    <a:pt x="84" y="65"/>
                    <a:pt x="89" y="64"/>
                    <a:pt x="90" y="59"/>
                  </a:cubicBezTo>
                  <a:cubicBezTo>
                    <a:pt x="87" y="59"/>
                    <a:pt x="85" y="60"/>
                    <a:pt x="84" y="61"/>
                  </a:cubicBezTo>
                  <a:cubicBezTo>
                    <a:pt x="84" y="53"/>
                    <a:pt x="84" y="48"/>
                    <a:pt x="84" y="43"/>
                  </a:cubicBezTo>
                  <a:cubicBezTo>
                    <a:pt x="83" y="44"/>
                    <a:pt x="81" y="44"/>
                    <a:pt x="78" y="44"/>
                  </a:cubicBezTo>
                  <a:cubicBezTo>
                    <a:pt x="75" y="44"/>
                    <a:pt x="72" y="44"/>
                    <a:pt x="69" y="43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63" y="43"/>
                    <a:pt x="6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3"/>
                    <a:pt x="50" y="33"/>
                    <a:pt x="47" y="33"/>
                  </a:cubicBezTo>
                  <a:cubicBezTo>
                    <a:pt x="44" y="33"/>
                    <a:pt x="44" y="36"/>
                    <a:pt x="39" y="37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3" y="23"/>
                    <a:pt x="54" y="17"/>
                    <a:pt x="54" y="5"/>
                  </a:cubicBezTo>
                  <a:cubicBezTo>
                    <a:pt x="54" y="3"/>
                    <a:pt x="52" y="0"/>
                    <a:pt x="5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" name="Freeform 181">
              <a:extLst>
                <a:ext uri="{FF2B5EF4-FFF2-40B4-BE49-F238E27FC236}">
                  <a16:creationId xmlns:a16="http://schemas.microsoft.com/office/drawing/2014/main" id="{1BE3F073-90D3-0A99-F32E-D2FC0D1AD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9791" y="2996472"/>
              <a:ext cx="81944" cy="49842"/>
            </a:xfrm>
            <a:custGeom>
              <a:avLst/>
              <a:gdLst>
                <a:gd name="T0" fmla="*/ 38 w 41"/>
                <a:gd name="T1" fmla="*/ 0 h 25"/>
                <a:gd name="T2" fmla="*/ 23 w 41"/>
                <a:gd name="T3" fmla="*/ 4 h 25"/>
                <a:gd name="T4" fmla="*/ 8 w 41"/>
                <a:gd name="T5" fmla="*/ 0 h 25"/>
                <a:gd name="T6" fmla="*/ 0 w 41"/>
                <a:gd name="T7" fmla="*/ 2 h 25"/>
                <a:gd name="T8" fmla="*/ 0 w 41"/>
                <a:gd name="T9" fmla="*/ 6 h 25"/>
                <a:gd name="T10" fmla="*/ 7 w 41"/>
                <a:gd name="T11" fmla="*/ 9 h 25"/>
                <a:gd name="T12" fmla="*/ 31 w 41"/>
                <a:gd name="T13" fmla="*/ 22 h 25"/>
                <a:gd name="T14" fmla="*/ 36 w 41"/>
                <a:gd name="T15" fmla="*/ 25 h 25"/>
                <a:gd name="T16" fmla="*/ 39 w 41"/>
                <a:gd name="T17" fmla="*/ 21 h 25"/>
                <a:gd name="T18" fmla="*/ 36 w 41"/>
                <a:gd name="T19" fmla="*/ 12 h 25"/>
                <a:gd name="T20" fmla="*/ 39 w 41"/>
                <a:gd name="T21" fmla="*/ 7 h 25"/>
                <a:gd name="T22" fmla="*/ 41 w 41"/>
                <a:gd name="T23" fmla="*/ 0 h 25"/>
                <a:gd name="T24" fmla="*/ 38 w 41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5">
                  <a:moveTo>
                    <a:pt x="38" y="0"/>
                  </a:moveTo>
                  <a:cubicBezTo>
                    <a:pt x="32" y="0"/>
                    <a:pt x="29" y="4"/>
                    <a:pt x="23" y="4"/>
                  </a:cubicBezTo>
                  <a:cubicBezTo>
                    <a:pt x="18" y="4"/>
                    <a:pt x="14" y="0"/>
                    <a:pt x="8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6" y="8"/>
                    <a:pt x="7" y="9"/>
                  </a:cubicBezTo>
                  <a:cubicBezTo>
                    <a:pt x="16" y="11"/>
                    <a:pt x="22" y="20"/>
                    <a:pt x="31" y="22"/>
                  </a:cubicBezTo>
                  <a:cubicBezTo>
                    <a:pt x="31" y="24"/>
                    <a:pt x="34" y="25"/>
                    <a:pt x="36" y="25"/>
                  </a:cubicBezTo>
                  <a:cubicBezTo>
                    <a:pt x="37" y="25"/>
                    <a:pt x="39" y="22"/>
                    <a:pt x="39" y="21"/>
                  </a:cubicBezTo>
                  <a:cubicBezTo>
                    <a:pt x="39" y="17"/>
                    <a:pt x="36" y="16"/>
                    <a:pt x="36" y="12"/>
                  </a:cubicBezTo>
                  <a:cubicBezTo>
                    <a:pt x="36" y="10"/>
                    <a:pt x="39" y="7"/>
                    <a:pt x="39" y="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Freeform 182">
              <a:extLst>
                <a:ext uri="{FF2B5EF4-FFF2-40B4-BE49-F238E27FC236}">
                  <a16:creationId xmlns:a16="http://schemas.microsoft.com/office/drawing/2014/main" id="{70DBE916-458F-7922-956E-C8A90805A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4056" y="2826671"/>
              <a:ext cx="27878" cy="54066"/>
            </a:xfrm>
            <a:custGeom>
              <a:avLst/>
              <a:gdLst>
                <a:gd name="T0" fmla="*/ 12 w 14"/>
                <a:gd name="T1" fmla="*/ 0 h 27"/>
                <a:gd name="T2" fmla="*/ 4 w 14"/>
                <a:gd name="T3" fmla="*/ 5 h 27"/>
                <a:gd name="T4" fmla="*/ 0 w 14"/>
                <a:gd name="T5" fmla="*/ 6 h 27"/>
                <a:gd name="T6" fmla="*/ 10 w 14"/>
                <a:gd name="T7" fmla="*/ 27 h 27"/>
                <a:gd name="T8" fmla="*/ 14 w 14"/>
                <a:gd name="T9" fmla="*/ 6 h 27"/>
                <a:gd name="T10" fmla="*/ 12 w 14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7">
                  <a:moveTo>
                    <a:pt x="12" y="0"/>
                  </a:moveTo>
                  <a:cubicBezTo>
                    <a:pt x="10" y="0"/>
                    <a:pt x="8" y="5"/>
                    <a:pt x="4" y="5"/>
                  </a:cubicBezTo>
                  <a:cubicBezTo>
                    <a:pt x="3" y="5"/>
                    <a:pt x="1" y="6"/>
                    <a:pt x="0" y="6"/>
                  </a:cubicBezTo>
                  <a:cubicBezTo>
                    <a:pt x="3" y="10"/>
                    <a:pt x="4" y="26"/>
                    <a:pt x="10" y="27"/>
                  </a:cubicBezTo>
                  <a:cubicBezTo>
                    <a:pt x="11" y="23"/>
                    <a:pt x="13" y="12"/>
                    <a:pt x="14" y="6"/>
                  </a:cubicBezTo>
                  <a:cubicBezTo>
                    <a:pt x="13" y="5"/>
                    <a:pt x="12" y="2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" name="Freeform 183">
              <a:extLst>
                <a:ext uri="{FF2B5EF4-FFF2-40B4-BE49-F238E27FC236}">
                  <a16:creationId xmlns:a16="http://schemas.microsoft.com/office/drawing/2014/main" id="{D22CE41C-F16A-AC1C-5A68-2AF14F3E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453" y="2886651"/>
              <a:ext cx="45618" cy="80254"/>
            </a:xfrm>
            <a:custGeom>
              <a:avLst/>
              <a:gdLst>
                <a:gd name="T0" fmla="*/ 12 w 23"/>
                <a:gd name="T1" fmla="*/ 0 h 40"/>
                <a:gd name="T2" fmla="*/ 0 w 23"/>
                <a:gd name="T3" fmla="*/ 7 h 40"/>
                <a:gd name="T4" fmla="*/ 6 w 23"/>
                <a:gd name="T5" fmla="*/ 18 h 40"/>
                <a:gd name="T6" fmla="*/ 3 w 23"/>
                <a:gd name="T7" fmla="*/ 29 h 40"/>
                <a:gd name="T8" fmla="*/ 8 w 23"/>
                <a:gd name="T9" fmla="*/ 40 h 40"/>
                <a:gd name="T10" fmla="*/ 22 w 23"/>
                <a:gd name="T11" fmla="*/ 25 h 40"/>
                <a:gd name="T12" fmla="*/ 18 w 23"/>
                <a:gd name="T13" fmla="*/ 4 h 40"/>
                <a:gd name="T14" fmla="*/ 12 w 23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0">
                  <a:moveTo>
                    <a:pt x="12" y="0"/>
                  </a:moveTo>
                  <a:cubicBezTo>
                    <a:pt x="7" y="0"/>
                    <a:pt x="6" y="6"/>
                    <a:pt x="0" y="7"/>
                  </a:cubicBezTo>
                  <a:cubicBezTo>
                    <a:pt x="1" y="11"/>
                    <a:pt x="6" y="14"/>
                    <a:pt x="6" y="18"/>
                  </a:cubicBezTo>
                  <a:cubicBezTo>
                    <a:pt x="6" y="22"/>
                    <a:pt x="3" y="25"/>
                    <a:pt x="3" y="29"/>
                  </a:cubicBezTo>
                  <a:cubicBezTo>
                    <a:pt x="3" y="33"/>
                    <a:pt x="3" y="40"/>
                    <a:pt x="8" y="40"/>
                  </a:cubicBezTo>
                  <a:cubicBezTo>
                    <a:pt x="12" y="40"/>
                    <a:pt x="22" y="33"/>
                    <a:pt x="22" y="25"/>
                  </a:cubicBezTo>
                  <a:cubicBezTo>
                    <a:pt x="22" y="17"/>
                    <a:pt x="23" y="12"/>
                    <a:pt x="18" y="4"/>
                  </a:cubicBezTo>
                  <a:cubicBezTo>
                    <a:pt x="17" y="4"/>
                    <a:pt x="15" y="0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6" name="Freeform 184">
              <a:extLst>
                <a:ext uri="{FF2B5EF4-FFF2-40B4-BE49-F238E27FC236}">
                  <a16:creationId xmlns:a16="http://schemas.microsoft.com/office/drawing/2014/main" id="{4CC4E0ED-1C87-1695-2FE4-5CAEFE99F0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6652" y="2934803"/>
              <a:ext cx="23654" cy="17740"/>
            </a:xfrm>
            <a:custGeom>
              <a:avLst/>
              <a:gdLst>
                <a:gd name="T0" fmla="*/ 9 w 12"/>
                <a:gd name="T1" fmla="*/ 0 h 9"/>
                <a:gd name="T2" fmla="*/ 0 w 12"/>
                <a:gd name="T3" fmla="*/ 4 h 9"/>
                <a:gd name="T4" fmla="*/ 7 w 12"/>
                <a:gd name="T5" fmla="*/ 9 h 9"/>
                <a:gd name="T6" fmla="*/ 12 w 12"/>
                <a:gd name="T7" fmla="*/ 6 h 9"/>
                <a:gd name="T8" fmla="*/ 9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6" y="1"/>
                    <a:pt x="4" y="2"/>
                    <a:pt x="0" y="4"/>
                  </a:cubicBezTo>
                  <a:cubicBezTo>
                    <a:pt x="1" y="4"/>
                    <a:pt x="5" y="9"/>
                    <a:pt x="7" y="9"/>
                  </a:cubicBezTo>
                  <a:cubicBezTo>
                    <a:pt x="9" y="9"/>
                    <a:pt x="12" y="7"/>
                    <a:pt x="12" y="6"/>
                  </a:cubicBezTo>
                  <a:cubicBezTo>
                    <a:pt x="12" y="4"/>
                    <a:pt x="9" y="1"/>
                    <a:pt x="9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7" name="Freeform 185">
              <a:extLst>
                <a:ext uri="{FF2B5EF4-FFF2-40B4-BE49-F238E27FC236}">
                  <a16:creationId xmlns:a16="http://schemas.microsoft.com/office/drawing/2014/main" id="{28E0A1D6-B711-4E7A-272E-99BB1317F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295" y="2329095"/>
              <a:ext cx="26188" cy="32102"/>
            </a:xfrm>
            <a:custGeom>
              <a:avLst/>
              <a:gdLst>
                <a:gd name="T0" fmla="*/ 10 w 13"/>
                <a:gd name="T1" fmla="*/ 0 h 16"/>
                <a:gd name="T2" fmla="*/ 0 w 13"/>
                <a:gd name="T3" fmla="*/ 0 h 16"/>
                <a:gd name="T4" fmla="*/ 0 w 13"/>
                <a:gd name="T5" fmla="*/ 5 h 16"/>
                <a:gd name="T6" fmla="*/ 12 w 13"/>
                <a:gd name="T7" fmla="*/ 12 h 16"/>
                <a:gd name="T8" fmla="*/ 12 w 13"/>
                <a:gd name="T9" fmla="*/ 16 h 16"/>
                <a:gd name="T10" fmla="*/ 13 w 13"/>
                <a:gd name="T11" fmla="*/ 10 h 16"/>
                <a:gd name="T12" fmla="*/ 10 w 1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0"/>
                    <a:pt x="6" y="12"/>
                    <a:pt x="12" y="12"/>
                  </a:cubicBezTo>
                  <a:cubicBezTo>
                    <a:pt x="12" y="13"/>
                    <a:pt x="12" y="14"/>
                    <a:pt x="12" y="16"/>
                  </a:cubicBezTo>
                  <a:cubicBezTo>
                    <a:pt x="12" y="13"/>
                    <a:pt x="13" y="14"/>
                    <a:pt x="13" y="10"/>
                  </a:cubicBezTo>
                  <a:cubicBezTo>
                    <a:pt x="13" y="5"/>
                    <a:pt x="10" y="6"/>
                    <a:pt x="1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524A31BE-6FC4-514E-A3E2-E4075AEE9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8397" y="2296994"/>
              <a:ext cx="47308" cy="70117"/>
            </a:xfrm>
            <a:custGeom>
              <a:avLst/>
              <a:gdLst>
                <a:gd name="T0" fmla="*/ 10 w 24"/>
                <a:gd name="T1" fmla="*/ 0 h 35"/>
                <a:gd name="T2" fmla="*/ 0 w 24"/>
                <a:gd name="T3" fmla="*/ 16 h 35"/>
                <a:gd name="T4" fmla="*/ 11 w 24"/>
                <a:gd name="T5" fmla="*/ 24 h 35"/>
                <a:gd name="T6" fmla="*/ 4 w 24"/>
                <a:gd name="T7" fmla="*/ 31 h 35"/>
                <a:gd name="T8" fmla="*/ 3 w 24"/>
                <a:gd name="T9" fmla="*/ 29 h 35"/>
                <a:gd name="T10" fmla="*/ 0 w 24"/>
                <a:gd name="T11" fmla="*/ 32 h 35"/>
                <a:gd name="T12" fmla="*/ 8 w 24"/>
                <a:gd name="T13" fmla="*/ 35 h 35"/>
                <a:gd name="T14" fmla="*/ 24 w 24"/>
                <a:gd name="T15" fmla="*/ 14 h 35"/>
                <a:gd name="T16" fmla="*/ 10 w 24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5">
                  <a:moveTo>
                    <a:pt x="10" y="0"/>
                  </a:moveTo>
                  <a:cubicBezTo>
                    <a:pt x="7" y="0"/>
                    <a:pt x="0" y="14"/>
                    <a:pt x="0" y="16"/>
                  </a:cubicBezTo>
                  <a:cubicBezTo>
                    <a:pt x="0" y="19"/>
                    <a:pt x="6" y="23"/>
                    <a:pt x="11" y="24"/>
                  </a:cubicBezTo>
                  <a:cubicBezTo>
                    <a:pt x="11" y="27"/>
                    <a:pt x="8" y="31"/>
                    <a:pt x="4" y="31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1" y="31"/>
                    <a:pt x="0" y="32"/>
                  </a:cubicBezTo>
                  <a:cubicBezTo>
                    <a:pt x="1" y="32"/>
                    <a:pt x="4" y="35"/>
                    <a:pt x="8" y="35"/>
                  </a:cubicBezTo>
                  <a:cubicBezTo>
                    <a:pt x="19" y="35"/>
                    <a:pt x="15" y="17"/>
                    <a:pt x="24" y="14"/>
                  </a:cubicBezTo>
                  <a:cubicBezTo>
                    <a:pt x="21" y="5"/>
                    <a:pt x="21" y="0"/>
                    <a:pt x="1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9" name="Freeform 187">
              <a:extLst>
                <a:ext uri="{FF2B5EF4-FFF2-40B4-BE49-F238E27FC236}">
                  <a16:creationId xmlns:a16="http://schemas.microsoft.com/office/drawing/2014/main" id="{47ED5096-B245-2C69-3875-A65F6019D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5368" y="2220964"/>
              <a:ext cx="26188" cy="40549"/>
            </a:xfrm>
            <a:custGeom>
              <a:avLst/>
              <a:gdLst>
                <a:gd name="T0" fmla="*/ 13 w 13"/>
                <a:gd name="T1" fmla="*/ 0 h 20"/>
                <a:gd name="T2" fmla="*/ 1 w 13"/>
                <a:gd name="T3" fmla="*/ 13 h 20"/>
                <a:gd name="T4" fmla="*/ 1 w 13"/>
                <a:gd name="T5" fmla="*/ 20 h 20"/>
                <a:gd name="T6" fmla="*/ 9 w 13"/>
                <a:gd name="T7" fmla="*/ 7 h 20"/>
                <a:gd name="T8" fmla="*/ 13 w 1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4" y="0"/>
                    <a:pt x="1" y="10"/>
                    <a:pt x="1" y="13"/>
                  </a:cubicBezTo>
                  <a:cubicBezTo>
                    <a:pt x="1" y="15"/>
                    <a:pt x="0" y="18"/>
                    <a:pt x="1" y="20"/>
                  </a:cubicBezTo>
                  <a:cubicBezTo>
                    <a:pt x="5" y="15"/>
                    <a:pt x="9" y="12"/>
                    <a:pt x="9" y="7"/>
                  </a:cubicBezTo>
                  <a:cubicBezTo>
                    <a:pt x="9" y="4"/>
                    <a:pt x="12" y="2"/>
                    <a:pt x="13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0" name="Freeform 188">
              <a:extLst>
                <a:ext uri="{FF2B5EF4-FFF2-40B4-BE49-F238E27FC236}">
                  <a16:creationId xmlns:a16="http://schemas.microsoft.com/office/drawing/2014/main" id="{58028971-104E-50E2-0926-887F44402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7724" y="2166898"/>
              <a:ext cx="35481" cy="48153"/>
            </a:xfrm>
            <a:custGeom>
              <a:avLst/>
              <a:gdLst>
                <a:gd name="T0" fmla="*/ 12 w 18"/>
                <a:gd name="T1" fmla="*/ 0 h 24"/>
                <a:gd name="T2" fmla="*/ 8 w 18"/>
                <a:gd name="T3" fmla="*/ 6 h 24"/>
                <a:gd name="T4" fmla="*/ 11 w 18"/>
                <a:gd name="T5" fmla="*/ 12 h 24"/>
                <a:gd name="T6" fmla="*/ 0 w 18"/>
                <a:gd name="T7" fmla="*/ 16 h 24"/>
                <a:gd name="T8" fmla="*/ 5 w 18"/>
                <a:gd name="T9" fmla="*/ 24 h 24"/>
                <a:gd name="T10" fmla="*/ 14 w 18"/>
                <a:gd name="T11" fmla="*/ 19 h 24"/>
                <a:gd name="T12" fmla="*/ 14 w 18"/>
                <a:gd name="T13" fmla="*/ 12 h 24"/>
                <a:gd name="T14" fmla="*/ 18 w 18"/>
                <a:gd name="T15" fmla="*/ 6 h 24"/>
                <a:gd name="T16" fmla="*/ 12 w 1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4">
                  <a:moveTo>
                    <a:pt x="12" y="0"/>
                  </a:moveTo>
                  <a:cubicBezTo>
                    <a:pt x="12" y="0"/>
                    <a:pt x="8" y="3"/>
                    <a:pt x="8" y="6"/>
                  </a:cubicBezTo>
                  <a:cubicBezTo>
                    <a:pt x="8" y="8"/>
                    <a:pt x="10" y="10"/>
                    <a:pt x="11" y="12"/>
                  </a:cubicBezTo>
                  <a:cubicBezTo>
                    <a:pt x="7" y="12"/>
                    <a:pt x="4" y="16"/>
                    <a:pt x="0" y="16"/>
                  </a:cubicBezTo>
                  <a:cubicBezTo>
                    <a:pt x="0" y="19"/>
                    <a:pt x="0" y="24"/>
                    <a:pt x="5" y="24"/>
                  </a:cubicBezTo>
                  <a:cubicBezTo>
                    <a:pt x="7" y="24"/>
                    <a:pt x="14" y="20"/>
                    <a:pt x="14" y="19"/>
                  </a:cubicBezTo>
                  <a:cubicBezTo>
                    <a:pt x="14" y="17"/>
                    <a:pt x="14" y="15"/>
                    <a:pt x="14" y="12"/>
                  </a:cubicBezTo>
                  <a:cubicBezTo>
                    <a:pt x="15" y="12"/>
                    <a:pt x="18" y="8"/>
                    <a:pt x="18" y="6"/>
                  </a:cubicBezTo>
                  <a:cubicBezTo>
                    <a:pt x="16" y="5"/>
                    <a:pt x="15" y="3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1" name="Freeform 189">
              <a:extLst>
                <a:ext uri="{FF2B5EF4-FFF2-40B4-BE49-F238E27FC236}">
                  <a16:creationId xmlns:a16="http://schemas.microsoft.com/office/drawing/2014/main" id="{08E5C22B-117C-A0E5-D0A5-D5A50AEF7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1083" y="3092777"/>
              <a:ext cx="68427" cy="9293"/>
            </a:xfrm>
            <a:custGeom>
              <a:avLst/>
              <a:gdLst>
                <a:gd name="T0" fmla="*/ 9 w 34"/>
                <a:gd name="T1" fmla="*/ 0 h 5"/>
                <a:gd name="T2" fmla="*/ 0 w 34"/>
                <a:gd name="T3" fmla="*/ 0 h 5"/>
                <a:gd name="T4" fmla="*/ 20 w 34"/>
                <a:gd name="T5" fmla="*/ 5 h 5"/>
                <a:gd name="T6" fmla="*/ 27 w 34"/>
                <a:gd name="T7" fmla="*/ 5 h 5"/>
                <a:gd name="T8" fmla="*/ 34 w 34"/>
                <a:gd name="T9" fmla="*/ 3 h 5"/>
                <a:gd name="T10" fmla="*/ 9 w 3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6" y="3"/>
                    <a:pt x="16" y="5"/>
                    <a:pt x="20" y="5"/>
                  </a:cubicBezTo>
                  <a:cubicBezTo>
                    <a:pt x="23" y="5"/>
                    <a:pt x="24" y="5"/>
                    <a:pt x="27" y="5"/>
                  </a:cubicBezTo>
                  <a:cubicBezTo>
                    <a:pt x="29" y="5"/>
                    <a:pt x="31" y="5"/>
                    <a:pt x="34" y="3"/>
                  </a:cubicBezTo>
                  <a:cubicBezTo>
                    <a:pt x="27" y="2"/>
                    <a:pt x="18" y="0"/>
                    <a:pt x="9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2" name="Freeform 190">
              <a:extLst>
                <a:ext uri="{FF2B5EF4-FFF2-40B4-BE49-F238E27FC236}">
                  <a16:creationId xmlns:a16="http://schemas.microsoft.com/office/drawing/2014/main" id="{D46167E3-4FEB-3749-A6A3-17786999C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7051" y="3080106"/>
              <a:ext cx="59979" cy="32102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1 h 16"/>
                <a:gd name="T4" fmla="*/ 2 w 30"/>
                <a:gd name="T5" fmla="*/ 13 h 16"/>
                <a:gd name="T6" fmla="*/ 6 w 30"/>
                <a:gd name="T7" fmla="*/ 16 h 16"/>
                <a:gd name="T8" fmla="*/ 22 w 30"/>
                <a:gd name="T9" fmla="*/ 10 h 16"/>
                <a:gd name="T10" fmla="*/ 23 w 30"/>
                <a:gd name="T11" fmla="*/ 5 h 16"/>
                <a:gd name="T12" fmla="*/ 3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cubicBezTo>
                    <a:pt x="21" y="2"/>
                    <a:pt x="7" y="7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2" y="15"/>
                    <a:pt x="4" y="16"/>
                    <a:pt x="6" y="16"/>
                  </a:cubicBezTo>
                  <a:cubicBezTo>
                    <a:pt x="11" y="16"/>
                    <a:pt x="21" y="13"/>
                    <a:pt x="22" y="10"/>
                  </a:cubicBezTo>
                  <a:cubicBezTo>
                    <a:pt x="23" y="8"/>
                    <a:pt x="22" y="5"/>
                    <a:pt x="23" y="5"/>
                  </a:cubicBezTo>
                  <a:cubicBezTo>
                    <a:pt x="26" y="3"/>
                    <a:pt x="29" y="5"/>
                    <a:pt x="3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3" name="Freeform 191">
              <a:extLst>
                <a:ext uri="{FF2B5EF4-FFF2-40B4-BE49-F238E27FC236}">
                  <a16:creationId xmlns:a16="http://schemas.microsoft.com/office/drawing/2014/main" id="{6E03099D-2FA0-7D95-4EE8-79D8C4EA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2189" y="3823513"/>
              <a:ext cx="29567" cy="14361"/>
            </a:xfrm>
            <a:custGeom>
              <a:avLst/>
              <a:gdLst>
                <a:gd name="T0" fmla="*/ 15 w 15"/>
                <a:gd name="T1" fmla="*/ 0 h 7"/>
                <a:gd name="T2" fmla="*/ 0 w 15"/>
                <a:gd name="T3" fmla="*/ 3 h 7"/>
                <a:gd name="T4" fmla="*/ 5 w 15"/>
                <a:gd name="T5" fmla="*/ 7 h 7"/>
                <a:gd name="T6" fmla="*/ 15 w 1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cubicBezTo>
                    <a:pt x="8" y="0"/>
                    <a:pt x="4" y="1"/>
                    <a:pt x="0" y="3"/>
                  </a:cubicBezTo>
                  <a:cubicBezTo>
                    <a:pt x="0" y="5"/>
                    <a:pt x="4" y="7"/>
                    <a:pt x="5" y="7"/>
                  </a:cubicBezTo>
                  <a:cubicBezTo>
                    <a:pt x="10" y="7"/>
                    <a:pt x="14" y="2"/>
                    <a:pt x="1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4" name="Freeform 192">
              <a:extLst>
                <a:ext uri="{FF2B5EF4-FFF2-40B4-BE49-F238E27FC236}">
                  <a16:creationId xmlns:a16="http://schemas.microsoft.com/office/drawing/2014/main" id="{EFD02C1F-9ADA-A61E-FCC8-C4E353953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302" y="1661719"/>
              <a:ext cx="64203" cy="48153"/>
            </a:xfrm>
            <a:custGeom>
              <a:avLst/>
              <a:gdLst>
                <a:gd name="T0" fmla="*/ 14 w 32"/>
                <a:gd name="T1" fmla="*/ 0 h 24"/>
                <a:gd name="T2" fmla="*/ 7 w 32"/>
                <a:gd name="T3" fmla="*/ 5 h 24"/>
                <a:gd name="T4" fmla="*/ 0 w 32"/>
                <a:gd name="T5" fmla="*/ 17 h 24"/>
                <a:gd name="T6" fmla="*/ 10 w 32"/>
                <a:gd name="T7" fmla="*/ 24 h 24"/>
                <a:gd name="T8" fmla="*/ 32 w 32"/>
                <a:gd name="T9" fmla="*/ 15 h 24"/>
                <a:gd name="T10" fmla="*/ 32 w 32"/>
                <a:gd name="T11" fmla="*/ 8 h 24"/>
                <a:gd name="T12" fmla="*/ 14 w 32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14" y="0"/>
                  </a:moveTo>
                  <a:cubicBezTo>
                    <a:pt x="11" y="0"/>
                    <a:pt x="10" y="5"/>
                    <a:pt x="7" y="5"/>
                  </a:cubicBezTo>
                  <a:cubicBezTo>
                    <a:pt x="6" y="5"/>
                    <a:pt x="0" y="15"/>
                    <a:pt x="0" y="17"/>
                  </a:cubicBezTo>
                  <a:cubicBezTo>
                    <a:pt x="0" y="23"/>
                    <a:pt x="3" y="24"/>
                    <a:pt x="10" y="24"/>
                  </a:cubicBezTo>
                  <a:cubicBezTo>
                    <a:pt x="19" y="24"/>
                    <a:pt x="25" y="18"/>
                    <a:pt x="32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5" y="7"/>
                    <a:pt x="21" y="0"/>
                    <a:pt x="14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5" name="Freeform 193">
              <a:extLst>
                <a:ext uri="{FF2B5EF4-FFF2-40B4-BE49-F238E27FC236}">
                  <a16:creationId xmlns:a16="http://schemas.microsoft.com/office/drawing/2014/main" id="{8EE3190B-DD05-C073-D2DF-BDE5C30A21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5939" y="1619480"/>
              <a:ext cx="49842" cy="34636"/>
            </a:xfrm>
            <a:custGeom>
              <a:avLst/>
              <a:gdLst>
                <a:gd name="T0" fmla="*/ 5 w 25"/>
                <a:gd name="T1" fmla="*/ 0 h 17"/>
                <a:gd name="T2" fmla="*/ 0 w 25"/>
                <a:gd name="T3" fmla="*/ 4 h 17"/>
                <a:gd name="T4" fmla="*/ 18 w 25"/>
                <a:gd name="T5" fmla="*/ 17 h 17"/>
                <a:gd name="T6" fmla="*/ 20 w 25"/>
                <a:gd name="T7" fmla="*/ 17 h 17"/>
                <a:gd name="T8" fmla="*/ 25 w 25"/>
                <a:gd name="T9" fmla="*/ 15 h 17"/>
                <a:gd name="T10" fmla="*/ 5 w 25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7">
                  <a:moveTo>
                    <a:pt x="5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10"/>
                    <a:pt x="11" y="17"/>
                    <a:pt x="18" y="17"/>
                  </a:cubicBezTo>
                  <a:cubicBezTo>
                    <a:pt x="18" y="17"/>
                    <a:pt x="19" y="17"/>
                    <a:pt x="20" y="17"/>
                  </a:cubicBezTo>
                  <a:cubicBezTo>
                    <a:pt x="22" y="17"/>
                    <a:pt x="25" y="17"/>
                    <a:pt x="25" y="15"/>
                  </a:cubicBezTo>
                  <a:cubicBezTo>
                    <a:pt x="25" y="7"/>
                    <a:pt x="12" y="0"/>
                    <a:pt x="5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6" name="Freeform 194">
              <a:extLst>
                <a:ext uri="{FF2B5EF4-FFF2-40B4-BE49-F238E27FC236}">
                  <a16:creationId xmlns:a16="http://schemas.microsoft.com/office/drawing/2014/main" id="{30EE3FBD-F23E-947B-DB09-3C2FA40AB9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231" y="1437852"/>
              <a:ext cx="45618" cy="32102"/>
            </a:xfrm>
            <a:custGeom>
              <a:avLst/>
              <a:gdLst>
                <a:gd name="T0" fmla="*/ 10 w 23"/>
                <a:gd name="T1" fmla="*/ 0 h 16"/>
                <a:gd name="T2" fmla="*/ 2 w 23"/>
                <a:gd name="T3" fmla="*/ 10 h 16"/>
                <a:gd name="T4" fmla="*/ 2 w 23"/>
                <a:gd name="T5" fmla="*/ 16 h 16"/>
                <a:gd name="T6" fmla="*/ 23 w 23"/>
                <a:gd name="T7" fmla="*/ 10 h 16"/>
                <a:gd name="T8" fmla="*/ 10 w 2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10" y="0"/>
                  </a:moveTo>
                  <a:cubicBezTo>
                    <a:pt x="5" y="0"/>
                    <a:pt x="2" y="6"/>
                    <a:pt x="2" y="10"/>
                  </a:cubicBezTo>
                  <a:cubicBezTo>
                    <a:pt x="2" y="12"/>
                    <a:pt x="0" y="16"/>
                    <a:pt x="2" y="16"/>
                  </a:cubicBezTo>
                  <a:cubicBezTo>
                    <a:pt x="8" y="16"/>
                    <a:pt x="20" y="12"/>
                    <a:pt x="23" y="10"/>
                  </a:cubicBezTo>
                  <a:cubicBezTo>
                    <a:pt x="18" y="6"/>
                    <a:pt x="16" y="0"/>
                    <a:pt x="10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7" name="Freeform 198">
              <a:extLst>
                <a:ext uri="{FF2B5EF4-FFF2-40B4-BE49-F238E27FC236}">
                  <a16:creationId xmlns:a16="http://schemas.microsoft.com/office/drawing/2014/main" id="{39DC7584-DD08-2A88-F32D-4A76B767B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9453" y="2566479"/>
              <a:ext cx="76030" cy="32102"/>
            </a:xfrm>
            <a:custGeom>
              <a:avLst/>
              <a:gdLst>
                <a:gd name="T0" fmla="*/ 7 w 38"/>
                <a:gd name="T1" fmla="*/ 0 h 16"/>
                <a:gd name="T2" fmla="*/ 0 w 38"/>
                <a:gd name="T3" fmla="*/ 0 h 16"/>
                <a:gd name="T4" fmla="*/ 30 w 38"/>
                <a:gd name="T5" fmla="*/ 16 h 16"/>
                <a:gd name="T6" fmla="*/ 38 w 38"/>
                <a:gd name="T7" fmla="*/ 13 h 16"/>
                <a:gd name="T8" fmla="*/ 7 w 3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">
                  <a:moveTo>
                    <a:pt x="7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7" y="5"/>
                    <a:pt x="22" y="16"/>
                    <a:pt x="30" y="16"/>
                  </a:cubicBezTo>
                  <a:cubicBezTo>
                    <a:pt x="35" y="16"/>
                    <a:pt x="36" y="16"/>
                    <a:pt x="38" y="13"/>
                  </a:cubicBezTo>
                  <a:cubicBezTo>
                    <a:pt x="28" y="8"/>
                    <a:pt x="20" y="0"/>
                    <a:pt x="7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8" name="Freeform 199">
              <a:extLst>
                <a:ext uri="{FF2B5EF4-FFF2-40B4-BE49-F238E27FC236}">
                  <a16:creationId xmlns:a16="http://schemas.microsoft.com/office/drawing/2014/main" id="{37A6FC31-248F-40AD-711F-0C708B3FE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367" y="2680524"/>
              <a:ext cx="58290" cy="36326"/>
            </a:xfrm>
            <a:custGeom>
              <a:avLst/>
              <a:gdLst>
                <a:gd name="T0" fmla="*/ 2 w 29"/>
                <a:gd name="T1" fmla="*/ 0 h 18"/>
                <a:gd name="T2" fmla="*/ 0 w 29"/>
                <a:gd name="T3" fmla="*/ 4 h 18"/>
                <a:gd name="T4" fmla="*/ 23 w 29"/>
                <a:gd name="T5" fmla="*/ 18 h 18"/>
                <a:gd name="T6" fmla="*/ 29 w 29"/>
                <a:gd name="T7" fmla="*/ 12 h 18"/>
                <a:gd name="T8" fmla="*/ 29 w 29"/>
                <a:gd name="T9" fmla="*/ 9 h 18"/>
                <a:gd name="T10" fmla="*/ 14 w 29"/>
                <a:gd name="T11" fmla="*/ 9 h 18"/>
                <a:gd name="T12" fmla="*/ 2 w 2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8">
                  <a:moveTo>
                    <a:pt x="2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8"/>
                    <a:pt x="19" y="18"/>
                    <a:pt x="23" y="18"/>
                  </a:cubicBezTo>
                  <a:cubicBezTo>
                    <a:pt x="24" y="18"/>
                    <a:pt x="29" y="15"/>
                    <a:pt x="29" y="12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8" y="8"/>
                    <a:pt x="5" y="6"/>
                    <a:pt x="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9" name="Freeform 200">
              <a:extLst>
                <a:ext uri="{FF2B5EF4-FFF2-40B4-BE49-F238E27FC236}">
                  <a16:creationId xmlns:a16="http://schemas.microsoft.com/office/drawing/2014/main" id="{BCC2CFBB-9707-A185-6869-A4CFE3CF5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534" y="2683059"/>
              <a:ext cx="39705" cy="47308"/>
            </a:xfrm>
            <a:custGeom>
              <a:avLst/>
              <a:gdLst>
                <a:gd name="T0" fmla="*/ 12 w 20"/>
                <a:gd name="T1" fmla="*/ 0 h 24"/>
                <a:gd name="T2" fmla="*/ 0 w 20"/>
                <a:gd name="T3" fmla="*/ 18 h 24"/>
                <a:gd name="T4" fmla="*/ 8 w 20"/>
                <a:gd name="T5" fmla="*/ 24 h 24"/>
                <a:gd name="T6" fmla="*/ 20 w 20"/>
                <a:gd name="T7" fmla="*/ 17 h 24"/>
                <a:gd name="T8" fmla="*/ 20 w 20"/>
                <a:gd name="T9" fmla="*/ 13 h 24"/>
                <a:gd name="T10" fmla="*/ 16 w 20"/>
                <a:gd name="T11" fmla="*/ 5 h 24"/>
                <a:gd name="T12" fmla="*/ 12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12" y="0"/>
                  </a:moveTo>
                  <a:cubicBezTo>
                    <a:pt x="7" y="2"/>
                    <a:pt x="0" y="15"/>
                    <a:pt x="0" y="18"/>
                  </a:cubicBezTo>
                  <a:cubicBezTo>
                    <a:pt x="0" y="21"/>
                    <a:pt x="3" y="24"/>
                    <a:pt x="8" y="24"/>
                  </a:cubicBezTo>
                  <a:cubicBezTo>
                    <a:pt x="14" y="24"/>
                    <a:pt x="20" y="21"/>
                    <a:pt x="20" y="17"/>
                  </a:cubicBezTo>
                  <a:cubicBezTo>
                    <a:pt x="20" y="16"/>
                    <a:pt x="20" y="14"/>
                    <a:pt x="20" y="13"/>
                  </a:cubicBezTo>
                  <a:cubicBezTo>
                    <a:pt x="8" y="13"/>
                    <a:pt x="16" y="10"/>
                    <a:pt x="16" y="5"/>
                  </a:cubicBezTo>
                  <a:cubicBezTo>
                    <a:pt x="16" y="3"/>
                    <a:pt x="13" y="2"/>
                    <a:pt x="12" y="0"/>
                  </a:cubicBezTo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0" name="Freeform 881">
              <a:extLst>
                <a:ext uri="{FF2B5EF4-FFF2-40B4-BE49-F238E27FC236}">
                  <a16:creationId xmlns:a16="http://schemas.microsoft.com/office/drawing/2014/main" id="{D7E12D18-17A9-488F-C9E5-6F070E20CD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773985" y="1916555"/>
              <a:ext cx="911274" cy="1488697"/>
            </a:xfrm>
            <a:custGeom>
              <a:avLst/>
              <a:gdLst>
                <a:gd name="T0" fmla="*/ 460 w 460"/>
                <a:gd name="T1" fmla="*/ 0 h 841"/>
                <a:gd name="T2" fmla="*/ 104 w 460"/>
                <a:gd name="T3" fmla="*/ 0 h 841"/>
                <a:gd name="T4" fmla="*/ 6 w 460"/>
                <a:gd name="T5" fmla="*/ 102 h 841"/>
                <a:gd name="T6" fmla="*/ 6 w 460"/>
                <a:gd name="T7" fmla="*/ 614 h 841"/>
                <a:gd name="T8" fmla="*/ 6 w 460"/>
                <a:gd name="T9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841">
                  <a:moveTo>
                    <a:pt x="460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6" y="102"/>
                    <a:pt x="6" y="102"/>
                  </a:cubicBezTo>
                  <a:cubicBezTo>
                    <a:pt x="6" y="614"/>
                    <a:pt x="6" y="614"/>
                    <a:pt x="6" y="614"/>
                  </a:cubicBezTo>
                  <a:cubicBezTo>
                    <a:pt x="6" y="841"/>
                    <a:pt x="6" y="841"/>
                    <a:pt x="6" y="841"/>
                  </a:cubicBezTo>
                </a:path>
              </a:pathLst>
            </a:custGeom>
            <a:noFill/>
            <a:ln w="30163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1" name="Freeform 809">
              <a:extLst>
                <a:ext uri="{FF2B5EF4-FFF2-40B4-BE49-F238E27FC236}">
                  <a16:creationId xmlns:a16="http://schemas.microsoft.com/office/drawing/2014/main" id="{CB1D7EC2-BB60-96C8-45A8-CE23D8678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8521" y="2681676"/>
              <a:ext cx="543240" cy="393813"/>
            </a:xfrm>
            <a:custGeom>
              <a:avLst/>
              <a:gdLst>
                <a:gd name="T0" fmla="*/ 40 w 340"/>
                <a:gd name="T1" fmla="*/ 89 h 250"/>
                <a:gd name="T2" fmla="*/ 34 w 340"/>
                <a:gd name="T3" fmla="*/ 66 h 250"/>
                <a:gd name="T4" fmla="*/ 82 w 340"/>
                <a:gd name="T5" fmla="*/ 19 h 250"/>
                <a:gd name="T6" fmla="*/ 84 w 340"/>
                <a:gd name="T7" fmla="*/ 19 h 250"/>
                <a:gd name="T8" fmla="*/ 120 w 340"/>
                <a:gd name="T9" fmla="*/ 0 h 250"/>
                <a:gd name="T10" fmla="*/ 156 w 340"/>
                <a:gd name="T11" fmla="*/ 25 h 250"/>
                <a:gd name="T12" fmla="*/ 166 w 340"/>
                <a:gd name="T13" fmla="*/ 24 h 250"/>
                <a:gd name="T14" fmla="*/ 196 w 340"/>
                <a:gd name="T15" fmla="*/ 31 h 250"/>
                <a:gd name="T16" fmla="*/ 228 w 340"/>
                <a:gd name="T17" fmla="*/ 13 h 250"/>
                <a:gd name="T18" fmla="*/ 262 w 340"/>
                <a:gd name="T19" fmla="*/ 35 h 250"/>
                <a:gd name="T20" fmla="*/ 290 w 340"/>
                <a:gd name="T21" fmla="*/ 27 h 250"/>
                <a:gd name="T22" fmla="*/ 340 w 340"/>
                <a:gd name="T23" fmla="*/ 77 h 250"/>
                <a:gd name="T24" fmla="*/ 321 w 340"/>
                <a:gd name="T25" fmla="*/ 114 h 250"/>
                <a:gd name="T26" fmla="*/ 328 w 340"/>
                <a:gd name="T27" fmla="*/ 136 h 250"/>
                <a:gd name="T28" fmla="*/ 286 w 340"/>
                <a:gd name="T29" fmla="*/ 175 h 250"/>
                <a:gd name="T30" fmla="*/ 274 w 340"/>
                <a:gd name="T31" fmla="*/ 173 h 250"/>
                <a:gd name="T32" fmla="*/ 210 w 340"/>
                <a:gd name="T33" fmla="*/ 183 h 250"/>
                <a:gd name="T34" fmla="*/ 90 w 340"/>
                <a:gd name="T35" fmla="*/ 241 h 250"/>
                <a:gd name="T36" fmla="*/ 137 w 340"/>
                <a:gd name="T37" fmla="*/ 191 h 250"/>
                <a:gd name="T38" fmla="*/ 116 w 340"/>
                <a:gd name="T39" fmla="*/ 195 h 250"/>
                <a:gd name="T40" fmla="*/ 69 w 340"/>
                <a:gd name="T41" fmla="*/ 171 h 250"/>
                <a:gd name="T42" fmla="*/ 49 w 340"/>
                <a:gd name="T43" fmla="*/ 174 h 250"/>
                <a:gd name="T44" fmla="*/ 0 w 340"/>
                <a:gd name="T45" fmla="*/ 131 h 250"/>
                <a:gd name="T46" fmla="*/ 40 w 340"/>
                <a:gd name="T47" fmla="*/ 89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0" h="250">
                  <a:moveTo>
                    <a:pt x="40" y="89"/>
                  </a:moveTo>
                  <a:cubicBezTo>
                    <a:pt x="36" y="82"/>
                    <a:pt x="34" y="74"/>
                    <a:pt x="34" y="66"/>
                  </a:cubicBezTo>
                  <a:cubicBezTo>
                    <a:pt x="34" y="40"/>
                    <a:pt x="56" y="19"/>
                    <a:pt x="82" y="19"/>
                  </a:cubicBezTo>
                  <a:cubicBezTo>
                    <a:pt x="84" y="19"/>
                    <a:pt x="84" y="19"/>
                    <a:pt x="84" y="19"/>
                  </a:cubicBezTo>
                  <a:cubicBezTo>
                    <a:pt x="89" y="8"/>
                    <a:pt x="103" y="0"/>
                    <a:pt x="120" y="0"/>
                  </a:cubicBezTo>
                  <a:cubicBezTo>
                    <a:pt x="138" y="1"/>
                    <a:pt x="154" y="11"/>
                    <a:pt x="156" y="25"/>
                  </a:cubicBezTo>
                  <a:cubicBezTo>
                    <a:pt x="160" y="24"/>
                    <a:pt x="163" y="24"/>
                    <a:pt x="166" y="24"/>
                  </a:cubicBezTo>
                  <a:cubicBezTo>
                    <a:pt x="177" y="24"/>
                    <a:pt x="187" y="27"/>
                    <a:pt x="196" y="31"/>
                  </a:cubicBezTo>
                  <a:cubicBezTo>
                    <a:pt x="203" y="20"/>
                    <a:pt x="215" y="13"/>
                    <a:pt x="228" y="13"/>
                  </a:cubicBezTo>
                  <a:cubicBezTo>
                    <a:pt x="243" y="13"/>
                    <a:pt x="256" y="22"/>
                    <a:pt x="262" y="35"/>
                  </a:cubicBezTo>
                  <a:cubicBezTo>
                    <a:pt x="270" y="30"/>
                    <a:pt x="280" y="27"/>
                    <a:pt x="290" y="27"/>
                  </a:cubicBezTo>
                  <a:cubicBezTo>
                    <a:pt x="318" y="27"/>
                    <a:pt x="340" y="50"/>
                    <a:pt x="340" y="77"/>
                  </a:cubicBezTo>
                  <a:cubicBezTo>
                    <a:pt x="340" y="92"/>
                    <a:pt x="332" y="105"/>
                    <a:pt x="321" y="114"/>
                  </a:cubicBezTo>
                  <a:cubicBezTo>
                    <a:pt x="325" y="120"/>
                    <a:pt x="328" y="128"/>
                    <a:pt x="328" y="136"/>
                  </a:cubicBezTo>
                  <a:cubicBezTo>
                    <a:pt x="328" y="158"/>
                    <a:pt x="309" y="175"/>
                    <a:pt x="286" y="175"/>
                  </a:cubicBezTo>
                  <a:cubicBezTo>
                    <a:pt x="282" y="175"/>
                    <a:pt x="274" y="173"/>
                    <a:pt x="274" y="173"/>
                  </a:cubicBezTo>
                  <a:cubicBezTo>
                    <a:pt x="256" y="202"/>
                    <a:pt x="206" y="188"/>
                    <a:pt x="210" y="183"/>
                  </a:cubicBezTo>
                  <a:cubicBezTo>
                    <a:pt x="153" y="250"/>
                    <a:pt x="91" y="242"/>
                    <a:pt x="90" y="241"/>
                  </a:cubicBezTo>
                  <a:cubicBezTo>
                    <a:pt x="114" y="235"/>
                    <a:pt x="127" y="216"/>
                    <a:pt x="137" y="191"/>
                  </a:cubicBezTo>
                  <a:cubicBezTo>
                    <a:pt x="131" y="194"/>
                    <a:pt x="124" y="195"/>
                    <a:pt x="116" y="195"/>
                  </a:cubicBezTo>
                  <a:cubicBezTo>
                    <a:pt x="96" y="194"/>
                    <a:pt x="79" y="185"/>
                    <a:pt x="69" y="171"/>
                  </a:cubicBezTo>
                  <a:cubicBezTo>
                    <a:pt x="63" y="173"/>
                    <a:pt x="56" y="174"/>
                    <a:pt x="49" y="174"/>
                  </a:cubicBezTo>
                  <a:cubicBezTo>
                    <a:pt x="22" y="174"/>
                    <a:pt x="0" y="155"/>
                    <a:pt x="0" y="131"/>
                  </a:cubicBezTo>
                  <a:cubicBezTo>
                    <a:pt x="0" y="110"/>
                    <a:pt x="17" y="93"/>
                    <a:pt x="40" y="8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2" name="Freeform 810">
              <a:extLst>
                <a:ext uri="{FF2B5EF4-FFF2-40B4-BE49-F238E27FC236}">
                  <a16:creationId xmlns:a16="http://schemas.microsoft.com/office/drawing/2014/main" id="{D82FE753-8F32-C8EC-B3B8-E75588D68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3596" y="4289657"/>
              <a:ext cx="1312483" cy="914463"/>
            </a:xfrm>
            <a:custGeom>
              <a:avLst/>
              <a:gdLst>
                <a:gd name="T0" fmla="*/ 804 w 821"/>
                <a:gd name="T1" fmla="*/ 0 h 580"/>
                <a:gd name="T2" fmla="*/ 19 w 821"/>
                <a:gd name="T3" fmla="*/ 0 h 580"/>
                <a:gd name="T4" fmla="*/ 0 w 821"/>
                <a:gd name="T5" fmla="*/ 18 h 580"/>
                <a:gd name="T6" fmla="*/ 0 w 821"/>
                <a:gd name="T7" fmla="*/ 560 h 580"/>
                <a:gd name="T8" fmla="*/ 19 w 821"/>
                <a:gd name="T9" fmla="*/ 580 h 580"/>
                <a:gd name="T10" fmla="*/ 804 w 821"/>
                <a:gd name="T11" fmla="*/ 580 h 580"/>
                <a:gd name="T12" fmla="*/ 821 w 821"/>
                <a:gd name="T13" fmla="*/ 560 h 580"/>
                <a:gd name="T14" fmla="*/ 821 w 821"/>
                <a:gd name="T15" fmla="*/ 18 h 580"/>
                <a:gd name="T16" fmla="*/ 804 w 821"/>
                <a:gd name="T17" fmla="*/ 0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1" h="580">
                  <a:moveTo>
                    <a:pt x="804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7"/>
                    <a:pt x="0" y="18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70"/>
                    <a:pt x="9" y="580"/>
                    <a:pt x="19" y="580"/>
                  </a:cubicBezTo>
                  <a:cubicBezTo>
                    <a:pt x="804" y="580"/>
                    <a:pt x="804" y="580"/>
                    <a:pt x="804" y="580"/>
                  </a:cubicBezTo>
                  <a:cubicBezTo>
                    <a:pt x="815" y="580"/>
                    <a:pt x="821" y="570"/>
                    <a:pt x="821" y="560"/>
                  </a:cubicBezTo>
                  <a:cubicBezTo>
                    <a:pt x="821" y="18"/>
                    <a:pt x="821" y="18"/>
                    <a:pt x="821" y="18"/>
                  </a:cubicBezTo>
                  <a:cubicBezTo>
                    <a:pt x="821" y="7"/>
                    <a:pt x="814" y="0"/>
                    <a:pt x="80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3" name="Freeform 811">
              <a:extLst>
                <a:ext uri="{FF2B5EF4-FFF2-40B4-BE49-F238E27FC236}">
                  <a16:creationId xmlns:a16="http://schemas.microsoft.com/office/drawing/2014/main" id="{34F33FB4-A2C8-9236-20C9-D1137310A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5799" y="4355122"/>
              <a:ext cx="1177710" cy="770236"/>
            </a:xfrm>
            <a:custGeom>
              <a:avLst/>
              <a:gdLst>
                <a:gd name="T0" fmla="*/ 736 w 736"/>
                <a:gd name="T1" fmla="*/ 471 h 488"/>
                <a:gd name="T2" fmla="*/ 722 w 736"/>
                <a:gd name="T3" fmla="*/ 488 h 488"/>
                <a:gd name="T4" fmla="*/ 26 w 736"/>
                <a:gd name="T5" fmla="*/ 488 h 488"/>
                <a:gd name="T6" fmla="*/ 0 w 736"/>
                <a:gd name="T7" fmla="*/ 471 h 488"/>
                <a:gd name="T8" fmla="*/ 0 w 736"/>
                <a:gd name="T9" fmla="*/ 22 h 488"/>
                <a:gd name="T10" fmla="*/ 26 w 736"/>
                <a:gd name="T11" fmla="*/ 0 h 488"/>
                <a:gd name="T12" fmla="*/ 722 w 736"/>
                <a:gd name="T13" fmla="*/ 0 h 488"/>
                <a:gd name="T14" fmla="*/ 736 w 736"/>
                <a:gd name="T15" fmla="*/ 22 h 488"/>
                <a:gd name="T16" fmla="*/ 736 w 736"/>
                <a:gd name="T17" fmla="*/ 471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6" h="488">
                  <a:moveTo>
                    <a:pt x="736" y="471"/>
                  </a:moveTo>
                  <a:cubicBezTo>
                    <a:pt x="736" y="483"/>
                    <a:pt x="733" y="488"/>
                    <a:pt x="722" y="488"/>
                  </a:cubicBezTo>
                  <a:cubicBezTo>
                    <a:pt x="26" y="488"/>
                    <a:pt x="26" y="488"/>
                    <a:pt x="26" y="488"/>
                  </a:cubicBezTo>
                  <a:cubicBezTo>
                    <a:pt x="15" y="488"/>
                    <a:pt x="0" y="483"/>
                    <a:pt x="0" y="471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"/>
                    <a:pt x="15" y="0"/>
                    <a:pt x="26" y="0"/>
                  </a:cubicBezTo>
                  <a:cubicBezTo>
                    <a:pt x="722" y="0"/>
                    <a:pt x="722" y="0"/>
                    <a:pt x="722" y="0"/>
                  </a:cubicBezTo>
                  <a:cubicBezTo>
                    <a:pt x="733" y="0"/>
                    <a:pt x="736" y="10"/>
                    <a:pt x="736" y="22"/>
                  </a:cubicBezTo>
                  <a:lnTo>
                    <a:pt x="736" y="4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4" name="Freeform 812">
              <a:extLst>
                <a:ext uri="{FF2B5EF4-FFF2-40B4-BE49-F238E27FC236}">
                  <a16:creationId xmlns:a16="http://schemas.microsoft.com/office/drawing/2014/main" id="{6E1F3B00-21F7-1091-12CC-6335B8EB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6447" y="5232761"/>
              <a:ext cx="1541598" cy="75694"/>
            </a:xfrm>
            <a:custGeom>
              <a:avLst/>
              <a:gdLst>
                <a:gd name="T0" fmla="*/ 964 w 964"/>
                <a:gd name="T1" fmla="*/ 40 h 48"/>
                <a:gd name="T2" fmla="*/ 956 w 964"/>
                <a:gd name="T3" fmla="*/ 48 h 48"/>
                <a:gd name="T4" fmla="*/ 8 w 964"/>
                <a:gd name="T5" fmla="*/ 48 h 48"/>
                <a:gd name="T6" fmla="*/ 0 w 964"/>
                <a:gd name="T7" fmla="*/ 40 h 48"/>
                <a:gd name="T8" fmla="*/ 0 w 964"/>
                <a:gd name="T9" fmla="*/ 8 h 48"/>
                <a:gd name="T10" fmla="*/ 8 w 964"/>
                <a:gd name="T11" fmla="*/ 0 h 48"/>
                <a:gd name="T12" fmla="*/ 956 w 964"/>
                <a:gd name="T13" fmla="*/ 0 h 48"/>
                <a:gd name="T14" fmla="*/ 964 w 964"/>
                <a:gd name="T15" fmla="*/ 8 h 48"/>
                <a:gd name="T16" fmla="*/ 964 w 964"/>
                <a:gd name="T17" fmla="*/ 4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4" h="48">
                  <a:moveTo>
                    <a:pt x="964" y="40"/>
                  </a:moveTo>
                  <a:cubicBezTo>
                    <a:pt x="964" y="44"/>
                    <a:pt x="960" y="48"/>
                    <a:pt x="956" y="48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4" y="48"/>
                    <a:pt x="0" y="44"/>
                    <a:pt x="0" y="4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0"/>
                    <a:pt x="964" y="4"/>
                    <a:pt x="964" y="8"/>
                  </a:cubicBezTo>
                  <a:lnTo>
                    <a:pt x="964" y="4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5" name="Freeform 813">
              <a:extLst>
                <a:ext uri="{FF2B5EF4-FFF2-40B4-BE49-F238E27FC236}">
                  <a16:creationId xmlns:a16="http://schemas.microsoft.com/office/drawing/2014/main" id="{5AB6557C-781F-87A9-9966-1E27FB12F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2949" y="1702771"/>
              <a:ext cx="1035680" cy="749778"/>
            </a:xfrm>
            <a:custGeom>
              <a:avLst/>
              <a:gdLst>
                <a:gd name="T0" fmla="*/ 0 w 648"/>
                <a:gd name="T1" fmla="*/ 44 h 475"/>
                <a:gd name="T2" fmla="*/ 0 w 648"/>
                <a:gd name="T3" fmla="*/ 430 h 475"/>
                <a:gd name="T4" fmla="*/ 44 w 648"/>
                <a:gd name="T5" fmla="*/ 474 h 475"/>
                <a:gd name="T6" fmla="*/ 604 w 648"/>
                <a:gd name="T7" fmla="*/ 475 h 475"/>
                <a:gd name="T8" fmla="*/ 648 w 648"/>
                <a:gd name="T9" fmla="*/ 431 h 475"/>
                <a:gd name="T10" fmla="*/ 648 w 648"/>
                <a:gd name="T11" fmla="*/ 45 h 475"/>
                <a:gd name="T12" fmla="*/ 604 w 648"/>
                <a:gd name="T13" fmla="*/ 1 h 475"/>
                <a:gd name="T14" fmla="*/ 44 w 648"/>
                <a:gd name="T15" fmla="*/ 0 h 475"/>
                <a:gd name="T16" fmla="*/ 0 w 648"/>
                <a:gd name="T17" fmla="*/ 44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8" h="475">
                  <a:moveTo>
                    <a:pt x="0" y="44"/>
                  </a:moveTo>
                  <a:cubicBezTo>
                    <a:pt x="0" y="430"/>
                    <a:pt x="0" y="430"/>
                    <a:pt x="0" y="430"/>
                  </a:cubicBezTo>
                  <a:cubicBezTo>
                    <a:pt x="0" y="455"/>
                    <a:pt x="20" y="474"/>
                    <a:pt x="44" y="474"/>
                  </a:cubicBezTo>
                  <a:cubicBezTo>
                    <a:pt x="604" y="475"/>
                    <a:pt x="604" y="475"/>
                    <a:pt x="604" y="475"/>
                  </a:cubicBezTo>
                  <a:cubicBezTo>
                    <a:pt x="628" y="475"/>
                    <a:pt x="648" y="455"/>
                    <a:pt x="648" y="431"/>
                  </a:cubicBezTo>
                  <a:cubicBezTo>
                    <a:pt x="648" y="45"/>
                    <a:pt x="648" y="45"/>
                    <a:pt x="648" y="45"/>
                  </a:cubicBezTo>
                  <a:cubicBezTo>
                    <a:pt x="648" y="20"/>
                    <a:pt x="628" y="1"/>
                    <a:pt x="604" y="1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" name="Oval 814">
              <a:extLst>
                <a:ext uri="{FF2B5EF4-FFF2-40B4-BE49-F238E27FC236}">
                  <a16:creationId xmlns:a16="http://schemas.microsoft.com/office/drawing/2014/main" id="{F984485E-5357-A104-945E-3BDE560029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8738" y="2036233"/>
              <a:ext cx="82937" cy="838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" name="Rectangle 815">
              <a:extLst>
                <a:ext uri="{FF2B5EF4-FFF2-40B4-BE49-F238E27FC236}">
                  <a16:creationId xmlns:a16="http://schemas.microsoft.com/office/drawing/2014/main" id="{7424A9B6-9A8D-45AD-0411-CD8C2B0A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7960" y="1774373"/>
              <a:ext cx="803456" cy="6075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" name="Freeform 816">
              <a:extLst>
                <a:ext uri="{FF2B5EF4-FFF2-40B4-BE49-F238E27FC236}">
                  <a16:creationId xmlns:a16="http://schemas.microsoft.com/office/drawing/2014/main" id="{D23E088C-A6FF-4B3A-8FBA-FABB47F96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855" y="1742664"/>
              <a:ext cx="473780" cy="618848"/>
            </a:xfrm>
            <a:custGeom>
              <a:avLst/>
              <a:gdLst>
                <a:gd name="T0" fmla="*/ 296 w 296"/>
                <a:gd name="T1" fmla="*/ 382 h 392"/>
                <a:gd name="T2" fmla="*/ 286 w 296"/>
                <a:gd name="T3" fmla="*/ 392 h 392"/>
                <a:gd name="T4" fmla="*/ 10 w 296"/>
                <a:gd name="T5" fmla="*/ 392 h 392"/>
                <a:gd name="T6" fmla="*/ 0 w 296"/>
                <a:gd name="T7" fmla="*/ 382 h 392"/>
                <a:gd name="T8" fmla="*/ 0 w 296"/>
                <a:gd name="T9" fmla="*/ 10 h 392"/>
                <a:gd name="T10" fmla="*/ 10 w 296"/>
                <a:gd name="T11" fmla="*/ 0 h 392"/>
                <a:gd name="T12" fmla="*/ 286 w 296"/>
                <a:gd name="T13" fmla="*/ 0 h 392"/>
                <a:gd name="T14" fmla="*/ 296 w 296"/>
                <a:gd name="T15" fmla="*/ 10 h 392"/>
                <a:gd name="T16" fmla="*/ 296 w 296"/>
                <a:gd name="T17" fmla="*/ 38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6" h="392">
                  <a:moveTo>
                    <a:pt x="296" y="382"/>
                  </a:moveTo>
                  <a:cubicBezTo>
                    <a:pt x="296" y="388"/>
                    <a:pt x="292" y="392"/>
                    <a:pt x="286" y="392"/>
                  </a:cubicBezTo>
                  <a:cubicBezTo>
                    <a:pt x="10" y="392"/>
                    <a:pt x="10" y="392"/>
                    <a:pt x="10" y="392"/>
                  </a:cubicBezTo>
                  <a:cubicBezTo>
                    <a:pt x="4" y="392"/>
                    <a:pt x="0" y="388"/>
                    <a:pt x="0" y="38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286" y="0"/>
                    <a:pt x="286" y="0"/>
                    <a:pt x="286" y="0"/>
                  </a:cubicBezTo>
                  <a:cubicBezTo>
                    <a:pt x="292" y="0"/>
                    <a:pt x="296" y="4"/>
                    <a:pt x="296" y="10"/>
                  </a:cubicBezTo>
                  <a:lnTo>
                    <a:pt x="296" y="382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" name="Rectangle 817">
              <a:extLst>
                <a:ext uri="{FF2B5EF4-FFF2-40B4-BE49-F238E27FC236}">
                  <a16:creationId xmlns:a16="http://schemas.microsoft.com/office/drawing/2014/main" id="{757BE0B3-7C51-62B4-D72F-F95B72C56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2214" y="1780511"/>
              <a:ext cx="397063" cy="5492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" name="Freeform 818">
              <a:extLst>
                <a:ext uri="{FF2B5EF4-FFF2-40B4-BE49-F238E27FC236}">
                  <a16:creationId xmlns:a16="http://schemas.microsoft.com/office/drawing/2014/main" id="{DDDF1E68-EE13-65A7-9E02-01655AEC78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75886" y="1717091"/>
              <a:ext cx="187646" cy="103312"/>
            </a:xfrm>
            <a:custGeom>
              <a:avLst/>
              <a:gdLst>
                <a:gd name="T0" fmla="*/ 80 w 117"/>
                <a:gd name="T1" fmla="*/ 28 h 65"/>
                <a:gd name="T2" fmla="*/ 59 w 117"/>
                <a:gd name="T3" fmla="*/ 0 h 65"/>
                <a:gd name="T4" fmla="*/ 38 w 117"/>
                <a:gd name="T5" fmla="*/ 28 h 65"/>
                <a:gd name="T6" fmla="*/ 0 w 117"/>
                <a:gd name="T7" fmla="*/ 28 h 65"/>
                <a:gd name="T8" fmla="*/ 0 w 117"/>
                <a:gd name="T9" fmla="*/ 65 h 65"/>
                <a:gd name="T10" fmla="*/ 117 w 117"/>
                <a:gd name="T11" fmla="*/ 65 h 65"/>
                <a:gd name="T12" fmla="*/ 117 w 117"/>
                <a:gd name="T13" fmla="*/ 28 h 65"/>
                <a:gd name="T14" fmla="*/ 80 w 117"/>
                <a:gd name="T15" fmla="*/ 28 h 65"/>
                <a:gd name="T16" fmla="*/ 59 w 117"/>
                <a:gd name="T17" fmla="*/ 8 h 65"/>
                <a:gd name="T18" fmla="*/ 71 w 117"/>
                <a:gd name="T19" fmla="*/ 28 h 65"/>
                <a:gd name="T20" fmla="*/ 46 w 117"/>
                <a:gd name="T21" fmla="*/ 28 h 65"/>
                <a:gd name="T22" fmla="*/ 59 w 117"/>
                <a:gd name="T23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7" h="65">
                  <a:moveTo>
                    <a:pt x="80" y="28"/>
                  </a:moveTo>
                  <a:cubicBezTo>
                    <a:pt x="80" y="28"/>
                    <a:pt x="81" y="0"/>
                    <a:pt x="59" y="0"/>
                  </a:cubicBezTo>
                  <a:cubicBezTo>
                    <a:pt x="36" y="0"/>
                    <a:pt x="38" y="28"/>
                    <a:pt x="38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117" y="65"/>
                    <a:pt x="117" y="65"/>
                    <a:pt x="117" y="65"/>
                  </a:cubicBezTo>
                  <a:cubicBezTo>
                    <a:pt x="117" y="28"/>
                    <a:pt x="117" y="28"/>
                    <a:pt x="117" y="28"/>
                  </a:cubicBezTo>
                  <a:lnTo>
                    <a:pt x="80" y="28"/>
                  </a:lnTo>
                  <a:close/>
                  <a:moveTo>
                    <a:pt x="59" y="8"/>
                  </a:moveTo>
                  <a:cubicBezTo>
                    <a:pt x="72" y="8"/>
                    <a:pt x="71" y="26"/>
                    <a:pt x="71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7"/>
                    <a:pt x="59" y="8"/>
                    <a:pt x="59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" name="Rectangle 819">
              <a:extLst>
                <a:ext uri="{FF2B5EF4-FFF2-40B4-BE49-F238E27FC236}">
                  <a16:creationId xmlns:a16="http://schemas.microsoft.com/office/drawing/2014/main" id="{144BB1C7-4567-4D5D-5660-F4C99E15B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730" y="1900189"/>
              <a:ext cx="217710" cy="6137"/>
            </a:xfrm>
            <a:prstGeom prst="rect">
              <a:avLst/>
            </a:prstGeom>
            <a:solidFill>
              <a:srgbClr val="023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" name="Rectangle 820">
              <a:extLst>
                <a:ext uri="{FF2B5EF4-FFF2-40B4-BE49-F238E27FC236}">
                  <a16:creationId xmlns:a16="http://schemas.microsoft.com/office/drawing/2014/main" id="{1AE9A1DE-FC8A-59DE-6C79-7747B2C98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730" y="1995317"/>
              <a:ext cx="217710" cy="6137"/>
            </a:xfrm>
            <a:prstGeom prst="rect">
              <a:avLst/>
            </a:prstGeom>
            <a:solidFill>
              <a:srgbClr val="023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" name="Rectangle 821">
              <a:extLst>
                <a:ext uri="{FF2B5EF4-FFF2-40B4-BE49-F238E27FC236}">
                  <a16:creationId xmlns:a16="http://schemas.microsoft.com/office/drawing/2014/main" id="{8124700A-3903-3565-B4AC-B8AB27F13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730" y="2083286"/>
              <a:ext cx="217710" cy="6137"/>
            </a:xfrm>
            <a:prstGeom prst="rect">
              <a:avLst/>
            </a:prstGeom>
            <a:solidFill>
              <a:srgbClr val="023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" name="Rectangle 822">
              <a:extLst>
                <a:ext uri="{FF2B5EF4-FFF2-40B4-BE49-F238E27FC236}">
                  <a16:creationId xmlns:a16="http://schemas.microsoft.com/office/drawing/2014/main" id="{EFC094D3-DD6A-2ABF-F15C-60223BD02C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9730" y="2178415"/>
              <a:ext cx="217710" cy="6137"/>
            </a:xfrm>
            <a:prstGeom prst="rect">
              <a:avLst/>
            </a:prstGeom>
            <a:solidFill>
              <a:srgbClr val="023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" name="Freeform 823">
              <a:extLst>
                <a:ext uri="{FF2B5EF4-FFF2-40B4-BE49-F238E27FC236}">
                  <a16:creationId xmlns:a16="http://schemas.microsoft.com/office/drawing/2014/main" id="{625AFD46-0A22-EBD4-456D-3CEA62B7F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903" y="1879731"/>
              <a:ext cx="52873" cy="36824"/>
            </a:xfrm>
            <a:custGeom>
              <a:avLst/>
              <a:gdLst>
                <a:gd name="T0" fmla="*/ 26 w 33"/>
                <a:gd name="T1" fmla="*/ 1 h 23"/>
                <a:gd name="T2" fmla="*/ 12 w 33"/>
                <a:gd name="T3" fmla="*/ 14 h 23"/>
                <a:gd name="T4" fmla="*/ 7 w 33"/>
                <a:gd name="T5" fmla="*/ 8 h 23"/>
                <a:gd name="T6" fmla="*/ 2 w 33"/>
                <a:gd name="T7" fmla="*/ 7 h 23"/>
                <a:gd name="T8" fmla="*/ 1 w 33"/>
                <a:gd name="T9" fmla="*/ 13 h 23"/>
                <a:gd name="T10" fmla="*/ 9 w 33"/>
                <a:gd name="T11" fmla="*/ 21 h 23"/>
                <a:gd name="T12" fmla="*/ 14 w 33"/>
                <a:gd name="T13" fmla="*/ 22 h 23"/>
                <a:gd name="T14" fmla="*/ 31 w 33"/>
                <a:gd name="T15" fmla="*/ 7 h 23"/>
                <a:gd name="T16" fmla="*/ 31 w 33"/>
                <a:gd name="T17" fmla="*/ 2 h 23"/>
                <a:gd name="T18" fmla="*/ 26 w 33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3">
                  <a:moveTo>
                    <a:pt x="26" y="1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3" y="6"/>
                    <a:pt x="2" y="7"/>
                  </a:cubicBezTo>
                  <a:cubicBezTo>
                    <a:pt x="0" y="9"/>
                    <a:pt x="0" y="11"/>
                    <a:pt x="1" y="13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3"/>
                    <a:pt x="12" y="23"/>
                    <a:pt x="14" y="22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6"/>
                    <a:pt x="33" y="4"/>
                    <a:pt x="31" y="2"/>
                  </a:cubicBezTo>
                  <a:cubicBezTo>
                    <a:pt x="30" y="0"/>
                    <a:pt x="28" y="0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" name="Freeform 824">
              <a:extLst>
                <a:ext uri="{FF2B5EF4-FFF2-40B4-BE49-F238E27FC236}">
                  <a16:creationId xmlns:a16="http://schemas.microsoft.com/office/drawing/2014/main" id="{97934D01-42D5-186B-53DD-C0CC566CAF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903" y="1975883"/>
              <a:ext cx="52873" cy="36824"/>
            </a:xfrm>
            <a:custGeom>
              <a:avLst/>
              <a:gdLst>
                <a:gd name="T0" fmla="*/ 26 w 33"/>
                <a:gd name="T1" fmla="*/ 2 h 23"/>
                <a:gd name="T2" fmla="*/ 12 w 33"/>
                <a:gd name="T3" fmla="*/ 14 h 23"/>
                <a:gd name="T4" fmla="*/ 7 w 33"/>
                <a:gd name="T5" fmla="*/ 8 h 23"/>
                <a:gd name="T6" fmla="*/ 2 w 33"/>
                <a:gd name="T7" fmla="*/ 8 h 23"/>
                <a:gd name="T8" fmla="*/ 1 w 33"/>
                <a:gd name="T9" fmla="*/ 13 h 23"/>
                <a:gd name="T10" fmla="*/ 9 w 33"/>
                <a:gd name="T11" fmla="*/ 21 h 23"/>
                <a:gd name="T12" fmla="*/ 14 w 33"/>
                <a:gd name="T13" fmla="*/ 22 h 23"/>
                <a:gd name="T14" fmla="*/ 31 w 33"/>
                <a:gd name="T15" fmla="*/ 7 h 23"/>
                <a:gd name="T16" fmla="*/ 31 w 33"/>
                <a:gd name="T17" fmla="*/ 2 h 23"/>
                <a:gd name="T18" fmla="*/ 26 w 33"/>
                <a:gd name="T1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3">
                  <a:moveTo>
                    <a:pt x="26" y="2"/>
                  </a:moveTo>
                  <a:cubicBezTo>
                    <a:pt x="12" y="14"/>
                    <a:pt x="12" y="14"/>
                    <a:pt x="12" y="14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6"/>
                    <a:pt x="3" y="6"/>
                    <a:pt x="2" y="8"/>
                  </a:cubicBezTo>
                  <a:cubicBezTo>
                    <a:pt x="0" y="9"/>
                    <a:pt x="0" y="11"/>
                    <a:pt x="1" y="13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3"/>
                    <a:pt x="12" y="23"/>
                    <a:pt x="14" y="22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6"/>
                    <a:pt x="33" y="4"/>
                    <a:pt x="31" y="2"/>
                  </a:cubicBezTo>
                  <a:cubicBezTo>
                    <a:pt x="30" y="1"/>
                    <a:pt x="28" y="0"/>
                    <a:pt x="26" y="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7" name="Freeform 825">
              <a:extLst>
                <a:ext uri="{FF2B5EF4-FFF2-40B4-BE49-F238E27FC236}">
                  <a16:creationId xmlns:a16="http://schemas.microsoft.com/office/drawing/2014/main" id="{A1368F44-CC7F-20F5-692C-4E4A5E8E2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903" y="2065897"/>
              <a:ext cx="52873" cy="36824"/>
            </a:xfrm>
            <a:custGeom>
              <a:avLst/>
              <a:gdLst>
                <a:gd name="T0" fmla="*/ 26 w 33"/>
                <a:gd name="T1" fmla="*/ 1 h 23"/>
                <a:gd name="T2" fmla="*/ 12 w 33"/>
                <a:gd name="T3" fmla="*/ 13 h 23"/>
                <a:gd name="T4" fmla="*/ 7 w 33"/>
                <a:gd name="T5" fmla="*/ 7 h 23"/>
                <a:gd name="T6" fmla="*/ 2 w 33"/>
                <a:gd name="T7" fmla="*/ 7 h 23"/>
                <a:gd name="T8" fmla="*/ 1 w 33"/>
                <a:gd name="T9" fmla="*/ 12 h 23"/>
                <a:gd name="T10" fmla="*/ 9 w 33"/>
                <a:gd name="T11" fmla="*/ 21 h 23"/>
                <a:gd name="T12" fmla="*/ 14 w 33"/>
                <a:gd name="T13" fmla="*/ 21 h 23"/>
                <a:gd name="T14" fmla="*/ 31 w 33"/>
                <a:gd name="T15" fmla="*/ 7 h 23"/>
                <a:gd name="T16" fmla="*/ 31 w 33"/>
                <a:gd name="T17" fmla="*/ 2 h 23"/>
                <a:gd name="T18" fmla="*/ 26 w 33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23">
                  <a:moveTo>
                    <a:pt x="26" y="1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6" y="6"/>
                    <a:pt x="3" y="6"/>
                    <a:pt x="2" y="7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2"/>
                    <a:pt x="12" y="23"/>
                    <a:pt x="14" y="21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5"/>
                    <a:pt x="33" y="3"/>
                    <a:pt x="31" y="2"/>
                  </a:cubicBezTo>
                  <a:cubicBezTo>
                    <a:pt x="30" y="0"/>
                    <a:pt x="28" y="0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8" name="Freeform 826">
              <a:extLst>
                <a:ext uri="{FF2B5EF4-FFF2-40B4-BE49-F238E27FC236}">
                  <a16:creationId xmlns:a16="http://schemas.microsoft.com/office/drawing/2014/main" id="{8AD00501-44AA-B9E1-C4C5-58E01B1EE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9903" y="2155911"/>
              <a:ext cx="51836" cy="36824"/>
            </a:xfrm>
            <a:custGeom>
              <a:avLst/>
              <a:gdLst>
                <a:gd name="T0" fmla="*/ 26 w 32"/>
                <a:gd name="T1" fmla="*/ 1 h 23"/>
                <a:gd name="T2" fmla="*/ 12 w 32"/>
                <a:gd name="T3" fmla="*/ 13 h 23"/>
                <a:gd name="T4" fmla="*/ 7 w 32"/>
                <a:gd name="T5" fmla="*/ 7 h 23"/>
                <a:gd name="T6" fmla="*/ 1 w 32"/>
                <a:gd name="T7" fmla="*/ 7 h 23"/>
                <a:gd name="T8" fmla="*/ 1 w 32"/>
                <a:gd name="T9" fmla="*/ 12 h 23"/>
                <a:gd name="T10" fmla="*/ 8 w 32"/>
                <a:gd name="T11" fmla="*/ 21 h 23"/>
                <a:gd name="T12" fmla="*/ 13 w 32"/>
                <a:gd name="T13" fmla="*/ 21 h 23"/>
                <a:gd name="T14" fmla="*/ 31 w 32"/>
                <a:gd name="T15" fmla="*/ 7 h 23"/>
                <a:gd name="T16" fmla="*/ 31 w 32"/>
                <a:gd name="T17" fmla="*/ 2 h 23"/>
                <a:gd name="T18" fmla="*/ 26 w 32"/>
                <a:gd name="T19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23">
                  <a:moveTo>
                    <a:pt x="26" y="1"/>
                  </a:moveTo>
                  <a:cubicBezTo>
                    <a:pt x="12" y="13"/>
                    <a:pt x="12" y="13"/>
                    <a:pt x="12" y="13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6"/>
                    <a:pt x="3" y="6"/>
                    <a:pt x="1" y="7"/>
                  </a:cubicBezTo>
                  <a:cubicBezTo>
                    <a:pt x="0" y="8"/>
                    <a:pt x="0" y="11"/>
                    <a:pt x="1" y="12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3"/>
                    <a:pt x="12" y="23"/>
                    <a:pt x="13" y="21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6"/>
                    <a:pt x="32" y="3"/>
                    <a:pt x="31" y="2"/>
                  </a:cubicBezTo>
                  <a:cubicBezTo>
                    <a:pt x="30" y="0"/>
                    <a:pt x="27" y="0"/>
                    <a:pt x="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9" name="Freeform 827">
              <a:extLst>
                <a:ext uri="{FF2B5EF4-FFF2-40B4-BE49-F238E27FC236}">
                  <a16:creationId xmlns:a16="http://schemas.microsoft.com/office/drawing/2014/main" id="{F9CA11C2-D0F0-2B9E-98C1-509D136B8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6448" y="4305000"/>
              <a:ext cx="757840" cy="1022889"/>
            </a:xfrm>
            <a:custGeom>
              <a:avLst/>
              <a:gdLst>
                <a:gd name="T0" fmla="*/ 430 w 474"/>
                <a:gd name="T1" fmla="*/ 1 h 648"/>
                <a:gd name="T2" fmla="*/ 44 w 474"/>
                <a:gd name="T3" fmla="*/ 0 h 648"/>
                <a:gd name="T4" fmla="*/ 0 w 474"/>
                <a:gd name="T5" fmla="*/ 44 h 648"/>
                <a:gd name="T6" fmla="*/ 0 w 474"/>
                <a:gd name="T7" fmla="*/ 604 h 648"/>
                <a:gd name="T8" fmla="*/ 44 w 474"/>
                <a:gd name="T9" fmla="*/ 648 h 648"/>
                <a:gd name="T10" fmla="*/ 430 w 474"/>
                <a:gd name="T11" fmla="*/ 648 h 648"/>
                <a:gd name="T12" fmla="*/ 474 w 474"/>
                <a:gd name="T13" fmla="*/ 604 h 648"/>
                <a:gd name="T14" fmla="*/ 474 w 474"/>
                <a:gd name="T15" fmla="*/ 45 h 648"/>
                <a:gd name="T16" fmla="*/ 430 w 474"/>
                <a:gd name="T17" fmla="*/ 1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4" h="648">
                  <a:moveTo>
                    <a:pt x="430" y="1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604"/>
                    <a:pt x="0" y="604"/>
                    <a:pt x="0" y="604"/>
                  </a:cubicBezTo>
                  <a:cubicBezTo>
                    <a:pt x="0" y="628"/>
                    <a:pt x="19" y="648"/>
                    <a:pt x="44" y="648"/>
                  </a:cubicBezTo>
                  <a:cubicBezTo>
                    <a:pt x="430" y="648"/>
                    <a:pt x="430" y="648"/>
                    <a:pt x="430" y="648"/>
                  </a:cubicBezTo>
                  <a:cubicBezTo>
                    <a:pt x="454" y="648"/>
                    <a:pt x="474" y="629"/>
                    <a:pt x="474" y="604"/>
                  </a:cubicBezTo>
                  <a:cubicBezTo>
                    <a:pt x="474" y="45"/>
                    <a:pt x="474" y="45"/>
                    <a:pt x="474" y="45"/>
                  </a:cubicBezTo>
                  <a:cubicBezTo>
                    <a:pt x="474" y="20"/>
                    <a:pt x="454" y="1"/>
                    <a:pt x="430" y="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0" name="Oval 828">
              <a:extLst>
                <a:ext uri="{FF2B5EF4-FFF2-40B4-BE49-F238E27FC236}">
                  <a16:creationId xmlns:a16="http://schemas.microsoft.com/office/drawing/2014/main" id="{D5318C74-5D55-F5F6-FA07-0557F71B6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418" y="5218440"/>
              <a:ext cx="82937" cy="8387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1" name="Freeform 829">
              <a:extLst>
                <a:ext uri="{FF2B5EF4-FFF2-40B4-BE49-F238E27FC236}">
                  <a16:creationId xmlns:a16="http://schemas.microsoft.com/office/drawing/2014/main" id="{CD4914A9-C434-F6E2-ACEA-183A02D366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945" y="4388877"/>
              <a:ext cx="616847" cy="794785"/>
            </a:xfrm>
            <a:custGeom>
              <a:avLst/>
              <a:gdLst>
                <a:gd name="T0" fmla="*/ 594 w 595"/>
                <a:gd name="T1" fmla="*/ 777 h 777"/>
                <a:gd name="T2" fmla="*/ 0 w 595"/>
                <a:gd name="T3" fmla="*/ 776 h 777"/>
                <a:gd name="T4" fmla="*/ 2 w 595"/>
                <a:gd name="T5" fmla="*/ 0 h 777"/>
                <a:gd name="T6" fmla="*/ 595 w 595"/>
                <a:gd name="T7" fmla="*/ 0 h 777"/>
                <a:gd name="T8" fmla="*/ 594 w 595"/>
                <a:gd name="T9" fmla="*/ 777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5" h="777">
                  <a:moveTo>
                    <a:pt x="594" y="777"/>
                  </a:moveTo>
                  <a:lnTo>
                    <a:pt x="0" y="776"/>
                  </a:lnTo>
                  <a:lnTo>
                    <a:pt x="2" y="0"/>
                  </a:lnTo>
                  <a:lnTo>
                    <a:pt x="595" y="0"/>
                  </a:lnTo>
                  <a:lnTo>
                    <a:pt x="594" y="7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2" name="Freeform 830">
              <a:extLst>
                <a:ext uri="{FF2B5EF4-FFF2-40B4-BE49-F238E27FC236}">
                  <a16:creationId xmlns:a16="http://schemas.microsoft.com/office/drawing/2014/main" id="{ECACA7BF-4CFD-190C-FD41-8EE720EDD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1610" y="2169208"/>
              <a:ext cx="450972" cy="300729"/>
            </a:xfrm>
            <a:custGeom>
              <a:avLst/>
              <a:gdLst>
                <a:gd name="T0" fmla="*/ 282 w 282"/>
                <a:gd name="T1" fmla="*/ 135 h 191"/>
                <a:gd name="T2" fmla="*/ 226 w 282"/>
                <a:gd name="T3" fmla="*/ 191 h 191"/>
                <a:gd name="T4" fmla="*/ 55 w 282"/>
                <a:gd name="T5" fmla="*/ 191 h 191"/>
                <a:gd name="T6" fmla="*/ 0 w 282"/>
                <a:gd name="T7" fmla="*/ 135 h 191"/>
                <a:gd name="T8" fmla="*/ 47 w 282"/>
                <a:gd name="T9" fmla="*/ 80 h 191"/>
                <a:gd name="T10" fmla="*/ 46 w 282"/>
                <a:gd name="T11" fmla="*/ 74 h 191"/>
                <a:gd name="T12" fmla="*/ 81 w 282"/>
                <a:gd name="T13" fmla="*/ 39 h 191"/>
                <a:gd name="T14" fmla="*/ 104 w 282"/>
                <a:gd name="T15" fmla="*/ 47 h 191"/>
                <a:gd name="T16" fmla="*/ 168 w 282"/>
                <a:gd name="T17" fmla="*/ 0 h 191"/>
                <a:gd name="T18" fmla="*/ 238 w 282"/>
                <a:gd name="T19" fmla="*/ 76 h 191"/>
                <a:gd name="T20" fmla="*/ 238 w 282"/>
                <a:gd name="T21" fmla="*/ 81 h 191"/>
                <a:gd name="T22" fmla="*/ 282 w 282"/>
                <a:gd name="T23" fmla="*/ 13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2" h="191">
                  <a:moveTo>
                    <a:pt x="282" y="135"/>
                  </a:moveTo>
                  <a:cubicBezTo>
                    <a:pt x="282" y="166"/>
                    <a:pt x="257" y="191"/>
                    <a:pt x="226" y="191"/>
                  </a:cubicBezTo>
                  <a:cubicBezTo>
                    <a:pt x="55" y="191"/>
                    <a:pt x="55" y="191"/>
                    <a:pt x="55" y="191"/>
                  </a:cubicBezTo>
                  <a:cubicBezTo>
                    <a:pt x="25" y="191"/>
                    <a:pt x="0" y="166"/>
                    <a:pt x="0" y="135"/>
                  </a:cubicBezTo>
                  <a:cubicBezTo>
                    <a:pt x="0" y="108"/>
                    <a:pt x="20" y="85"/>
                    <a:pt x="47" y="80"/>
                  </a:cubicBezTo>
                  <a:cubicBezTo>
                    <a:pt x="46" y="78"/>
                    <a:pt x="46" y="76"/>
                    <a:pt x="46" y="74"/>
                  </a:cubicBezTo>
                  <a:cubicBezTo>
                    <a:pt x="46" y="55"/>
                    <a:pt x="62" y="39"/>
                    <a:pt x="81" y="39"/>
                  </a:cubicBezTo>
                  <a:cubicBezTo>
                    <a:pt x="90" y="39"/>
                    <a:pt x="98" y="42"/>
                    <a:pt x="104" y="47"/>
                  </a:cubicBezTo>
                  <a:cubicBezTo>
                    <a:pt x="115" y="23"/>
                    <a:pt x="129" y="0"/>
                    <a:pt x="168" y="0"/>
                  </a:cubicBezTo>
                  <a:cubicBezTo>
                    <a:pt x="215" y="0"/>
                    <a:pt x="238" y="37"/>
                    <a:pt x="238" y="76"/>
                  </a:cubicBezTo>
                  <a:cubicBezTo>
                    <a:pt x="238" y="78"/>
                    <a:pt x="238" y="79"/>
                    <a:pt x="238" y="81"/>
                  </a:cubicBezTo>
                  <a:cubicBezTo>
                    <a:pt x="263" y="86"/>
                    <a:pt x="282" y="108"/>
                    <a:pt x="282" y="1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3" name="Freeform 831">
              <a:extLst>
                <a:ext uri="{FF2B5EF4-FFF2-40B4-BE49-F238E27FC236}">
                  <a16:creationId xmlns:a16="http://schemas.microsoft.com/office/drawing/2014/main" id="{F40A167A-E670-DF69-60DB-985DBF247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1480" y="4718247"/>
              <a:ext cx="744363" cy="499170"/>
            </a:xfrm>
            <a:custGeom>
              <a:avLst/>
              <a:gdLst>
                <a:gd name="T0" fmla="*/ 465 w 465"/>
                <a:gd name="T1" fmla="*/ 224 h 316"/>
                <a:gd name="T2" fmla="*/ 374 w 465"/>
                <a:gd name="T3" fmla="*/ 316 h 316"/>
                <a:gd name="T4" fmla="*/ 91 w 465"/>
                <a:gd name="T5" fmla="*/ 316 h 316"/>
                <a:gd name="T6" fmla="*/ 0 w 465"/>
                <a:gd name="T7" fmla="*/ 224 h 316"/>
                <a:gd name="T8" fmla="*/ 77 w 465"/>
                <a:gd name="T9" fmla="*/ 133 h 316"/>
                <a:gd name="T10" fmla="*/ 76 w 465"/>
                <a:gd name="T11" fmla="*/ 123 h 316"/>
                <a:gd name="T12" fmla="*/ 134 w 465"/>
                <a:gd name="T13" fmla="*/ 65 h 316"/>
                <a:gd name="T14" fmla="*/ 171 w 465"/>
                <a:gd name="T15" fmla="*/ 78 h 316"/>
                <a:gd name="T16" fmla="*/ 277 w 465"/>
                <a:gd name="T17" fmla="*/ 0 h 316"/>
                <a:gd name="T18" fmla="*/ 392 w 465"/>
                <a:gd name="T19" fmla="*/ 126 h 316"/>
                <a:gd name="T20" fmla="*/ 392 w 465"/>
                <a:gd name="T21" fmla="*/ 134 h 316"/>
                <a:gd name="T22" fmla="*/ 465 w 465"/>
                <a:gd name="T23" fmla="*/ 22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5" h="316">
                  <a:moveTo>
                    <a:pt x="465" y="224"/>
                  </a:moveTo>
                  <a:cubicBezTo>
                    <a:pt x="465" y="274"/>
                    <a:pt x="424" y="316"/>
                    <a:pt x="374" y="316"/>
                  </a:cubicBezTo>
                  <a:cubicBezTo>
                    <a:pt x="91" y="316"/>
                    <a:pt x="91" y="316"/>
                    <a:pt x="91" y="316"/>
                  </a:cubicBezTo>
                  <a:cubicBezTo>
                    <a:pt x="41" y="316"/>
                    <a:pt x="0" y="274"/>
                    <a:pt x="0" y="224"/>
                  </a:cubicBezTo>
                  <a:cubicBezTo>
                    <a:pt x="0" y="178"/>
                    <a:pt x="33" y="140"/>
                    <a:pt x="77" y="133"/>
                  </a:cubicBezTo>
                  <a:cubicBezTo>
                    <a:pt x="77" y="130"/>
                    <a:pt x="76" y="126"/>
                    <a:pt x="76" y="123"/>
                  </a:cubicBezTo>
                  <a:cubicBezTo>
                    <a:pt x="76" y="91"/>
                    <a:pt x="102" y="65"/>
                    <a:pt x="134" y="65"/>
                  </a:cubicBezTo>
                  <a:cubicBezTo>
                    <a:pt x="148" y="65"/>
                    <a:pt x="161" y="70"/>
                    <a:pt x="171" y="78"/>
                  </a:cubicBezTo>
                  <a:cubicBezTo>
                    <a:pt x="189" y="38"/>
                    <a:pt x="212" y="0"/>
                    <a:pt x="277" y="0"/>
                  </a:cubicBezTo>
                  <a:cubicBezTo>
                    <a:pt x="355" y="0"/>
                    <a:pt x="392" y="61"/>
                    <a:pt x="392" y="126"/>
                  </a:cubicBezTo>
                  <a:cubicBezTo>
                    <a:pt x="392" y="128"/>
                    <a:pt x="392" y="131"/>
                    <a:pt x="392" y="134"/>
                  </a:cubicBezTo>
                  <a:cubicBezTo>
                    <a:pt x="434" y="142"/>
                    <a:pt x="465" y="179"/>
                    <a:pt x="465" y="22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4" name="Freeform 832">
              <a:extLst>
                <a:ext uri="{FF2B5EF4-FFF2-40B4-BE49-F238E27FC236}">
                  <a16:creationId xmlns:a16="http://schemas.microsoft.com/office/drawing/2014/main" id="{1F66C308-D7F9-C29A-B7C1-1E33E427B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140" y="3524536"/>
              <a:ext cx="731922" cy="488941"/>
            </a:xfrm>
            <a:custGeom>
              <a:avLst/>
              <a:gdLst>
                <a:gd name="T0" fmla="*/ 0 w 458"/>
                <a:gd name="T1" fmla="*/ 220 h 310"/>
                <a:gd name="T2" fmla="*/ 90 w 458"/>
                <a:gd name="T3" fmla="*/ 310 h 310"/>
                <a:gd name="T4" fmla="*/ 368 w 458"/>
                <a:gd name="T5" fmla="*/ 310 h 310"/>
                <a:gd name="T6" fmla="*/ 458 w 458"/>
                <a:gd name="T7" fmla="*/ 220 h 310"/>
                <a:gd name="T8" fmla="*/ 382 w 458"/>
                <a:gd name="T9" fmla="*/ 130 h 310"/>
                <a:gd name="T10" fmla="*/ 383 w 458"/>
                <a:gd name="T11" fmla="*/ 120 h 310"/>
                <a:gd name="T12" fmla="*/ 326 w 458"/>
                <a:gd name="T13" fmla="*/ 63 h 310"/>
                <a:gd name="T14" fmla="*/ 289 w 458"/>
                <a:gd name="T15" fmla="*/ 77 h 310"/>
                <a:gd name="T16" fmla="*/ 185 w 458"/>
                <a:gd name="T17" fmla="*/ 0 h 310"/>
                <a:gd name="T18" fmla="*/ 71 w 458"/>
                <a:gd name="T19" fmla="*/ 123 h 310"/>
                <a:gd name="T20" fmla="*/ 72 w 458"/>
                <a:gd name="T21" fmla="*/ 131 h 310"/>
                <a:gd name="T22" fmla="*/ 0 w 458"/>
                <a:gd name="T23" fmla="*/ 22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8" h="310">
                  <a:moveTo>
                    <a:pt x="0" y="220"/>
                  </a:moveTo>
                  <a:cubicBezTo>
                    <a:pt x="0" y="270"/>
                    <a:pt x="40" y="310"/>
                    <a:pt x="90" y="310"/>
                  </a:cubicBezTo>
                  <a:cubicBezTo>
                    <a:pt x="368" y="310"/>
                    <a:pt x="368" y="310"/>
                    <a:pt x="368" y="310"/>
                  </a:cubicBezTo>
                  <a:cubicBezTo>
                    <a:pt x="418" y="310"/>
                    <a:pt x="458" y="270"/>
                    <a:pt x="458" y="220"/>
                  </a:cubicBezTo>
                  <a:cubicBezTo>
                    <a:pt x="458" y="174"/>
                    <a:pt x="425" y="137"/>
                    <a:pt x="382" y="130"/>
                  </a:cubicBezTo>
                  <a:cubicBezTo>
                    <a:pt x="383" y="127"/>
                    <a:pt x="383" y="124"/>
                    <a:pt x="383" y="120"/>
                  </a:cubicBezTo>
                  <a:cubicBezTo>
                    <a:pt x="383" y="89"/>
                    <a:pt x="357" y="63"/>
                    <a:pt x="326" y="63"/>
                  </a:cubicBezTo>
                  <a:cubicBezTo>
                    <a:pt x="312" y="63"/>
                    <a:pt x="299" y="68"/>
                    <a:pt x="289" y="77"/>
                  </a:cubicBezTo>
                  <a:cubicBezTo>
                    <a:pt x="271" y="36"/>
                    <a:pt x="249" y="0"/>
                    <a:pt x="185" y="0"/>
                  </a:cubicBezTo>
                  <a:cubicBezTo>
                    <a:pt x="108" y="0"/>
                    <a:pt x="71" y="60"/>
                    <a:pt x="71" y="123"/>
                  </a:cubicBezTo>
                  <a:cubicBezTo>
                    <a:pt x="71" y="126"/>
                    <a:pt x="72" y="128"/>
                    <a:pt x="72" y="131"/>
                  </a:cubicBezTo>
                  <a:cubicBezTo>
                    <a:pt x="31" y="139"/>
                    <a:pt x="0" y="176"/>
                    <a:pt x="0" y="2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5" name="Freeform 857">
              <a:extLst>
                <a:ext uri="{FF2B5EF4-FFF2-40B4-BE49-F238E27FC236}">
                  <a16:creationId xmlns:a16="http://schemas.microsoft.com/office/drawing/2014/main" id="{C955FBCA-AC35-B7B3-1E99-6DDB5977C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7139" y="2803399"/>
              <a:ext cx="1593434" cy="1262245"/>
            </a:xfrm>
            <a:custGeom>
              <a:avLst/>
              <a:gdLst>
                <a:gd name="T0" fmla="*/ 970 w 996"/>
                <a:gd name="T1" fmla="*/ 0 h 800"/>
                <a:gd name="T2" fmla="*/ 26 w 996"/>
                <a:gd name="T3" fmla="*/ 0 h 800"/>
                <a:gd name="T4" fmla="*/ 0 w 996"/>
                <a:gd name="T5" fmla="*/ 22 h 800"/>
                <a:gd name="T6" fmla="*/ 0 w 996"/>
                <a:gd name="T7" fmla="*/ 674 h 800"/>
                <a:gd name="T8" fmla="*/ 26 w 996"/>
                <a:gd name="T9" fmla="*/ 696 h 800"/>
                <a:gd name="T10" fmla="*/ 379 w 996"/>
                <a:gd name="T11" fmla="*/ 696 h 800"/>
                <a:gd name="T12" fmla="*/ 379 w 996"/>
                <a:gd name="T13" fmla="*/ 756 h 800"/>
                <a:gd name="T14" fmla="*/ 330 w 996"/>
                <a:gd name="T15" fmla="*/ 756 h 800"/>
                <a:gd name="T16" fmla="*/ 309 w 996"/>
                <a:gd name="T17" fmla="*/ 778 h 800"/>
                <a:gd name="T18" fmla="*/ 330 w 996"/>
                <a:gd name="T19" fmla="*/ 800 h 800"/>
                <a:gd name="T20" fmla="*/ 678 w 996"/>
                <a:gd name="T21" fmla="*/ 800 h 800"/>
                <a:gd name="T22" fmla="*/ 699 w 996"/>
                <a:gd name="T23" fmla="*/ 778 h 800"/>
                <a:gd name="T24" fmla="*/ 678 w 996"/>
                <a:gd name="T25" fmla="*/ 756 h 800"/>
                <a:gd name="T26" fmla="*/ 627 w 996"/>
                <a:gd name="T27" fmla="*/ 756 h 800"/>
                <a:gd name="T28" fmla="*/ 627 w 996"/>
                <a:gd name="T29" fmla="*/ 696 h 800"/>
                <a:gd name="T30" fmla="*/ 970 w 996"/>
                <a:gd name="T31" fmla="*/ 696 h 800"/>
                <a:gd name="T32" fmla="*/ 996 w 996"/>
                <a:gd name="T33" fmla="*/ 674 h 800"/>
                <a:gd name="T34" fmla="*/ 996 w 996"/>
                <a:gd name="T35" fmla="*/ 22 h 800"/>
                <a:gd name="T36" fmla="*/ 970 w 996"/>
                <a:gd name="T37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6" h="800">
                  <a:moveTo>
                    <a:pt x="970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3" y="0"/>
                    <a:pt x="0" y="9"/>
                    <a:pt x="0" y="22"/>
                  </a:cubicBezTo>
                  <a:cubicBezTo>
                    <a:pt x="0" y="674"/>
                    <a:pt x="0" y="674"/>
                    <a:pt x="0" y="674"/>
                  </a:cubicBezTo>
                  <a:cubicBezTo>
                    <a:pt x="0" y="687"/>
                    <a:pt x="13" y="696"/>
                    <a:pt x="26" y="696"/>
                  </a:cubicBezTo>
                  <a:cubicBezTo>
                    <a:pt x="379" y="696"/>
                    <a:pt x="379" y="696"/>
                    <a:pt x="379" y="696"/>
                  </a:cubicBezTo>
                  <a:cubicBezTo>
                    <a:pt x="379" y="696"/>
                    <a:pt x="379" y="756"/>
                    <a:pt x="379" y="756"/>
                  </a:cubicBezTo>
                  <a:cubicBezTo>
                    <a:pt x="330" y="756"/>
                    <a:pt x="330" y="756"/>
                    <a:pt x="330" y="756"/>
                  </a:cubicBezTo>
                  <a:cubicBezTo>
                    <a:pt x="319" y="756"/>
                    <a:pt x="309" y="766"/>
                    <a:pt x="309" y="778"/>
                  </a:cubicBezTo>
                  <a:cubicBezTo>
                    <a:pt x="309" y="790"/>
                    <a:pt x="319" y="800"/>
                    <a:pt x="330" y="800"/>
                  </a:cubicBezTo>
                  <a:cubicBezTo>
                    <a:pt x="678" y="800"/>
                    <a:pt x="678" y="800"/>
                    <a:pt x="678" y="800"/>
                  </a:cubicBezTo>
                  <a:cubicBezTo>
                    <a:pt x="689" y="800"/>
                    <a:pt x="699" y="790"/>
                    <a:pt x="699" y="778"/>
                  </a:cubicBezTo>
                  <a:cubicBezTo>
                    <a:pt x="699" y="766"/>
                    <a:pt x="689" y="756"/>
                    <a:pt x="678" y="756"/>
                  </a:cubicBezTo>
                  <a:cubicBezTo>
                    <a:pt x="627" y="756"/>
                    <a:pt x="627" y="756"/>
                    <a:pt x="627" y="756"/>
                  </a:cubicBezTo>
                  <a:cubicBezTo>
                    <a:pt x="628" y="756"/>
                    <a:pt x="627" y="696"/>
                    <a:pt x="627" y="696"/>
                  </a:cubicBezTo>
                  <a:cubicBezTo>
                    <a:pt x="970" y="696"/>
                    <a:pt x="970" y="696"/>
                    <a:pt x="970" y="696"/>
                  </a:cubicBezTo>
                  <a:cubicBezTo>
                    <a:pt x="983" y="696"/>
                    <a:pt x="996" y="687"/>
                    <a:pt x="996" y="674"/>
                  </a:cubicBezTo>
                  <a:cubicBezTo>
                    <a:pt x="996" y="22"/>
                    <a:pt x="996" y="22"/>
                    <a:pt x="996" y="22"/>
                  </a:cubicBezTo>
                  <a:cubicBezTo>
                    <a:pt x="996" y="9"/>
                    <a:pt x="983" y="0"/>
                    <a:pt x="970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6" name="Freeform 858">
              <a:extLst>
                <a:ext uri="{FF2B5EF4-FFF2-40B4-BE49-F238E27FC236}">
                  <a16:creationId xmlns:a16="http://schemas.microsoft.com/office/drawing/2014/main" id="{C6C72647-AAEE-C5B6-1753-F6CBA7D8A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4893" y="2871933"/>
              <a:ext cx="1451403" cy="889913"/>
            </a:xfrm>
            <a:custGeom>
              <a:avLst/>
              <a:gdLst>
                <a:gd name="T0" fmla="*/ 908 w 908"/>
                <a:gd name="T1" fmla="*/ 539 h 564"/>
                <a:gd name="T2" fmla="*/ 883 w 908"/>
                <a:gd name="T3" fmla="*/ 564 h 564"/>
                <a:gd name="T4" fmla="*/ 25 w 908"/>
                <a:gd name="T5" fmla="*/ 564 h 564"/>
                <a:gd name="T6" fmla="*/ 0 w 908"/>
                <a:gd name="T7" fmla="*/ 539 h 564"/>
                <a:gd name="T8" fmla="*/ 0 w 908"/>
                <a:gd name="T9" fmla="*/ 25 h 564"/>
                <a:gd name="T10" fmla="*/ 25 w 908"/>
                <a:gd name="T11" fmla="*/ 0 h 564"/>
                <a:gd name="T12" fmla="*/ 883 w 908"/>
                <a:gd name="T13" fmla="*/ 0 h 564"/>
                <a:gd name="T14" fmla="*/ 908 w 908"/>
                <a:gd name="T15" fmla="*/ 25 h 564"/>
                <a:gd name="T16" fmla="*/ 908 w 908"/>
                <a:gd name="T17" fmla="*/ 539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8" h="564">
                  <a:moveTo>
                    <a:pt x="908" y="539"/>
                  </a:moveTo>
                  <a:cubicBezTo>
                    <a:pt x="908" y="553"/>
                    <a:pt x="897" y="564"/>
                    <a:pt x="883" y="564"/>
                  </a:cubicBezTo>
                  <a:cubicBezTo>
                    <a:pt x="25" y="564"/>
                    <a:pt x="25" y="564"/>
                    <a:pt x="25" y="564"/>
                  </a:cubicBezTo>
                  <a:cubicBezTo>
                    <a:pt x="11" y="564"/>
                    <a:pt x="0" y="553"/>
                    <a:pt x="0" y="53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11"/>
                    <a:pt x="11" y="0"/>
                    <a:pt x="25" y="0"/>
                  </a:cubicBezTo>
                  <a:cubicBezTo>
                    <a:pt x="883" y="0"/>
                    <a:pt x="883" y="0"/>
                    <a:pt x="883" y="0"/>
                  </a:cubicBezTo>
                  <a:cubicBezTo>
                    <a:pt x="897" y="0"/>
                    <a:pt x="908" y="11"/>
                    <a:pt x="908" y="25"/>
                  </a:cubicBezTo>
                  <a:lnTo>
                    <a:pt x="908" y="5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7" name="Freeform 859">
              <a:extLst>
                <a:ext uri="{FF2B5EF4-FFF2-40B4-BE49-F238E27FC236}">
                  <a16:creationId xmlns:a16="http://schemas.microsoft.com/office/drawing/2014/main" id="{C980DDFF-74B0-7663-5B58-25A3E1812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3401" y="1737549"/>
              <a:ext cx="438531" cy="762052"/>
            </a:xfrm>
            <a:custGeom>
              <a:avLst/>
              <a:gdLst>
                <a:gd name="T0" fmla="*/ 238 w 274"/>
                <a:gd name="T1" fmla="*/ 0 h 483"/>
                <a:gd name="T2" fmla="*/ 35 w 274"/>
                <a:gd name="T3" fmla="*/ 0 h 483"/>
                <a:gd name="T4" fmla="*/ 0 w 274"/>
                <a:gd name="T5" fmla="*/ 36 h 483"/>
                <a:gd name="T6" fmla="*/ 0 w 274"/>
                <a:gd name="T7" fmla="*/ 448 h 483"/>
                <a:gd name="T8" fmla="*/ 35 w 274"/>
                <a:gd name="T9" fmla="*/ 483 h 483"/>
                <a:gd name="T10" fmla="*/ 238 w 274"/>
                <a:gd name="T11" fmla="*/ 483 h 483"/>
                <a:gd name="T12" fmla="*/ 274 w 274"/>
                <a:gd name="T13" fmla="*/ 448 h 483"/>
                <a:gd name="T14" fmla="*/ 274 w 274"/>
                <a:gd name="T15" fmla="*/ 36 h 483"/>
                <a:gd name="T16" fmla="*/ 238 w 274"/>
                <a:gd name="T17" fmla="*/ 0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4" h="483">
                  <a:moveTo>
                    <a:pt x="238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448"/>
                    <a:pt x="0" y="448"/>
                    <a:pt x="0" y="448"/>
                  </a:cubicBezTo>
                  <a:cubicBezTo>
                    <a:pt x="0" y="468"/>
                    <a:pt x="16" y="483"/>
                    <a:pt x="35" y="483"/>
                  </a:cubicBezTo>
                  <a:cubicBezTo>
                    <a:pt x="238" y="483"/>
                    <a:pt x="238" y="483"/>
                    <a:pt x="238" y="483"/>
                  </a:cubicBezTo>
                  <a:cubicBezTo>
                    <a:pt x="258" y="483"/>
                    <a:pt x="274" y="468"/>
                    <a:pt x="274" y="448"/>
                  </a:cubicBezTo>
                  <a:cubicBezTo>
                    <a:pt x="274" y="36"/>
                    <a:pt x="274" y="36"/>
                    <a:pt x="274" y="36"/>
                  </a:cubicBezTo>
                  <a:cubicBezTo>
                    <a:pt x="274" y="16"/>
                    <a:pt x="258" y="0"/>
                    <a:pt x="238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8" name="Rectangle 860">
              <a:extLst>
                <a:ext uri="{FF2B5EF4-FFF2-40B4-BE49-F238E27FC236}">
                  <a16:creationId xmlns:a16="http://schemas.microsoft.com/office/drawing/2014/main" id="{23A75D5C-3BC2-EFCE-F85E-64DE341A5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4870" y="1832678"/>
              <a:ext cx="353521" cy="523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9" name="Freeform 861">
              <a:extLst>
                <a:ext uri="{FF2B5EF4-FFF2-40B4-BE49-F238E27FC236}">
                  <a16:creationId xmlns:a16="http://schemas.microsoft.com/office/drawing/2014/main" id="{5E833E06-9E76-0E4F-128B-742B9F1A2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7505" y="1779488"/>
              <a:ext cx="150324" cy="15344"/>
            </a:xfrm>
            <a:custGeom>
              <a:avLst/>
              <a:gdLst>
                <a:gd name="T0" fmla="*/ 145 w 145"/>
                <a:gd name="T1" fmla="*/ 15 h 15"/>
                <a:gd name="T2" fmla="*/ 0 w 145"/>
                <a:gd name="T3" fmla="*/ 15 h 15"/>
                <a:gd name="T4" fmla="*/ 0 w 145"/>
                <a:gd name="T5" fmla="*/ 0 h 15"/>
                <a:gd name="T6" fmla="*/ 145 w 145"/>
                <a:gd name="T7" fmla="*/ 0 h 15"/>
                <a:gd name="T8" fmla="*/ 145 w 145"/>
                <a:gd name="T9" fmla="*/ 15 h 15"/>
                <a:gd name="T10" fmla="*/ 145 w 145"/>
                <a:gd name="T1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5">
                  <a:moveTo>
                    <a:pt x="145" y="15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45" y="0"/>
                  </a:lnTo>
                  <a:lnTo>
                    <a:pt x="145" y="15"/>
                  </a:lnTo>
                  <a:lnTo>
                    <a:pt x="145" y="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0" name="Oval 862">
              <a:extLst>
                <a:ext uri="{FF2B5EF4-FFF2-40B4-BE49-F238E27FC236}">
                  <a16:creationId xmlns:a16="http://schemas.microsoft.com/office/drawing/2014/main" id="{FAAC3114-1EFF-E4E9-CCF8-A0C682561E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93077" y="1772327"/>
              <a:ext cx="29028" cy="2864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1" name="Rectangle 863">
              <a:extLst>
                <a:ext uri="{FF2B5EF4-FFF2-40B4-BE49-F238E27FC236}">
                  <a16:creationId xmlns:a16="http://schemas.microsoft.com/office/drawing/2014/main" id="{A08C24DC-F070-D047-8669-37D76222F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13726" y="2399359"/>
              <a:ext cx="137884" cy="419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2" name="Freeform 864">
              <a:extLst>
                <a:ext uri="{FF2B5EF4-FFF2-40B4-BE49-F238E27FC236}">
                  <a16:creationId xmlns:a16="http://schemas.microsoft.com/office/drawing/2014/main" id="{00AA78F6-A892-69CC-9438-BCEA18F67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630" y="2080217"/>
              <a:ext cx="981771" cy="723183"/>
            </a:xfrm>
            <a:custGeom>
              <a:avLst/>
              <a:gdLst>
                <a:gd name="T0" fmla="*/ 0 w 614"/>
                <a:gd name="T1" fmla="*/ 4 h 458"/>
                <a:gd name="T2" fmla="*/ 512 w 614"/>
                <a:gd name="T3" fmla="*/ 4 h 458"/>
                <a:gd name="T4" fmla="*/ 614 w 614"/>
                <a:gd name="T5" fmla="*/ 104 h 458"/>
                <a:gd name="T6" fmla="*/ 614 w 614"/>
                <a:gd name="T7" fmla="*/ 45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4" h="458">
                  <a:moveTo>
                    <a:pt x="0" y="4"/>
                  </a:moveTo>
                  <a:cubicBezTo>
                    <a:pt x="512" y="4"/>
                    <a:pt x="512" y="4"/>
                    <a:pt x="512" y="4"/>
                  </a:cubicBezTo>
                  <a:cubicBezTo>
                    <a:pt x="512" y="4"/>
                    <a:pt x="614" y="0"/>
                    <a:pt x="614" y="104"/>
                  </a:cubicBezTo>
                  <a:cubicBezTo>
                    <a:pt x="614" y="458"/>
                    <a:pt x="614" y="458"/>
                    <a:pt x="614" y="458"/>
                  </a:cubicBezTo>
                </a:path>
              </a:pathLst>
            </a:custGeom>
            <a:noFill/>
            <a:ln w="30163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3" name="Rectangle 865">
              <a:extLst>
                <a:ext uri="{FF2B5EF4-FFF2-40B4-BE49-F238E27FC236}">
                  <a16:creationId xmlns:a16="http://schemas.microsoft.com/office/drawing/2014/main" id="{67AFC9D3-61E2-314E-B215-802F2679B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9969" y="2033164"/>
              <a:ext cx="38359" cy="10126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4" name="Rectangle 866">
              <a:extLst>
                <a:ext uri="{FF2B5EF4-FFF2-40B4-BE49-F238E27FC236}">
                  <a16:creationId xmlns:a16="http://schemas.microsoft.com/office/drawing/2014/main" id="{5A89652B-0F8C-639D-D7C3-2A2FA98CEF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478" y="2960924"/>
              <a:ext cx="38359" cy="101266"/>
            </a:xfrm>
            <a:prstGeom prst="rect">
              <a:avLst/>
            </a:pr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5" name="Freeform 867">
              <a:extLst>
                <a:ext uri="{FF2B5EF4-FFF2-40B4-BE49-F238E27FC236}">
                  <a16:creationId xmlns:a16="http://schemas.microsoft.com/office/drawing/2014/main" id="{1D179A18-C897-24E0-8F49-121A7F036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337" y="2031119"/>
              <a:ext cx="118186" cy="202532"/>
            </a:xfrm>
            <a:custGeom>
              <a:avLst/>
              <a:gdLst>
                <a:gd name="T0" fmla="*/ 74 w 74"/>
                <a:gd name="T1" fmla="*/ 75 h 128"/>
                <a:gd name="T2" fmla="*/ 74 w 74"/>
                <a:gd name="T3" fmla="*/ 0 h 128"/>
                <a:gd name="T4" fmla="*/ 74 w 74"/>
                <a:gd name="T5" fmla="*/ 0 h 128"/>
                <a:gd name="T6" fmla="*/ 0 w 74"/>
                <a:gd name="T7" fmla="*/ 75 h 128"/>
                <a:gd name="T8" fmla="*/ 22 w 74"/>
                <a:gd name="T9" fmla="*/ 128 h 128"/>
                <a:gd name="T10" fmla="*/ 74 w 74"/>
                <a:gd name="T11" fmla="*/ 7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28">
                  <a:moveTo>
                    <a:pt x="74" y="75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33" y="0"/>
                    <a:pt x="0" y="34"/>
                    <a:pt x="0" y="75"/>
                  </a:cubicBezTo>
                  <a:cubicBezTo>
                    <a:pt x="0" y="95"/>
                    <a:pt x="8" y="114"/>
                    <a:pt x="22" y="128"/>
                  </a:cubicBezTo>
                  <a:cubicBezTo>
                    <a:pt x="74" y="75"/>
                    <a:pt x="74" y="75"/>
                    <a:pt x="74" y="75"/>
                  </a:cubicBezTo>
                  <a:close/>
                </a:path>
              </a:pathLst>
            </a:custGeom>
            <a:solidFill>
              <a:srgbClr val="073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6" name="Freeform 868">
              <a:extLst>
                <a:ext uri="{FF2B5EF4-FFF2-40B4-BE49-F238E27FC236}">
                  <a16:creationId xmlns:a16="http://schemas.microsoft.com/office/drawing/2014/main" id="{D26407A8-895C-BFD7-793D-A0CC5058C6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7916" y="2164094"/>
              <a:ext cx="203196" cy="116609"/>
            </a:xfrm>
            <a:custGeom>
              <a:avLst/>
              <a:gdLst>
                <a:gd name="T0" fmla="*/ 0 w 127"/>
                <a:gd name="T1" fmla="*/ 53 h 74"/>
                <a:gd name="T2" fmla="*/ 53 w 127"/>
                <a:gd name="T3" fmla="*/ 74 h 74"/>
                <a:gd name="T4" fmla="*/ 127 w 127"/>
                <a:gd name="T5" fmla="*/ 0 h 74"/>
                <a:gd name="T6" fmla="*/ 53 w 127"/>
                <a:gd name="T7" fmla="*/ 0 h 74"/>
                <a:gd name="T8" fmla="*/ 0 w 127"/>
                <a:gd name="T9" fmla="*/ 5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4">
                  <a:moveTo>
                    <a:pt x="0" y="53"/>
                  </a:moveTo>
                  <a:cubicBezTo>
                    <a:pt x="13" y="66"/>
                    <a:pt x="32" y="74"/>
                    <a:pt x="53" y="74"/>
                  </a:cubicBezTo>
                  <a:cubicBezTo>
                    <a:pt x="94" y="74"/>
                    <a:pt x="127" y="41"/>
                    <a:pt x="127" y="0"/>
                  </a:cubicBezTo>
                  <a:cubicBezTo>
                    <a:pt x="53" y="0"/>
                    <a:pt x="53" y="0"/>
                    <a:pt x="53" y="0"/>
                  </a:cubicBezTo>
                  <a:lnTo>
                    <a:pt x="0" y="53"/>
                  </a:lnTo>
                  <a:close/>
                </a:path>
              </a:pathLst>
            </a:custGeom>
            <a:solidFill>
              <a:srgbClr val="073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7" name="Freeform 869">
              <a:extLst>
                <a:ext uri="{FF2B5EF4-FFF2-40B4-BE49-F238E27FC236}">
                  <a16:creationId xmlns:a16="http://schemas.microsoft.com/office/drawing/2014/main" id="{1A0E6BC2-716C-5CD3-78CF-E65763B10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8110" y="2031119"/>
              <a:ext cx="119223" cy="118655"/>
            </a:xfrm>
            <a:custGeom>
              <a:avLst/>
              <a:gdLst>
                <a:gd name="T0" fmla="*/ 0 w 75"/>
                <a:gd name="T1" fmla="*/ 0 h 75"/>
                <a:gd name="T2" fmla="*/ 0 w 75"/>
                <a:gd name="T3" fmla="*/ 75 h 75"/>
                <a:gd name="T4" fmla="*/ 75 w 75"/>
                <a:gd name="T5" fmla="*/ 75 h 75"/>
                <a:gd name="T6" fmla="*/ 75 w 75"/>
                <a:gd name="T7" fmla="*/ 75 h 75"/>
                <a:gd name="T8" fmla="*/ 0 w 75"/>
                <a:gd name="T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0" y="0"/>
                  </a:moveTo>
                  <a:cubicBezTo>
                    <a:pt x="0" y="75"/>
                    <a:pt x="0" y="75"/>
                    <a:pt x="0" y="75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5" y="34"/>
                    <a:pt x="41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8" name="Freeform 870">
              <a:extLst>
                <a:ext uri="{FF2B5EF4-FFF2-40B4-BE49-F238E27FC236}">
                  <a16:creationId xmlns:a16="http://schemas.microsoft.com/office/drawing/2014/main" id="{A570B11E-55E4-9B4C-1AB7-BD065EBA1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2172" y="3877433"/>
              <a:ext cx="195940" cy="263905"/>
            </a:xfrm>
            <a:custGeom>
              <a:avLst/>
              <a:gdLst>
                <a:gd name="T0" fmla="*/ 80 w 122"/>
                <a:gd name="T1" fmla="*/ 86 h 167"/>
                <a:gd name="T2" fmla="*/ 122 w 122"/>
                <a:gd name="T3" fmla="*/ 159 h 167"/>
                <a:gd name="T4" fmla="*/ 85 w 122"/>
                <a:gd name="T5" fmla="*/ 167 h 167"/>
                <a:gd name="T6" fmla="*/ 0 w 122"/>
                <a:gd name="T7" fmla="*/ 83 h 167"/>
                <a:gd name="T8" fmla="*/ 79 w 122"/>
                <a:gd name="T9" fmla="*/ 0 h 167"/>
                <a:gd name="T10" fmla="*/ 79 w 122"/>
                <a:gd name="T11" fmla="*/ 83 h 167"/>
                <a:gd name="T12" fmla="*/ 80 w 122"/>
                <a:gd name="T13" fmla="*/ 86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67">
                  <a:moveTo>
                    <a:pt x="80" y="86"/>
                  </a:moveTo>
                  <a:cubicBezTo>
                    <a:pt x="122" y="159"/>
                    <a:pt x="122" y="159"/>
                    <a:pt x="122" y="159"/>
                  </a:cubicBezTo>
                  <a:cubicBezTo>
                    <a:pt x="111" y="164"/>
                    <a:pt x="98" y="167"/>
                    <a:pt x="85" y="167"/>
                  </a:cubicBezTo>
                  <a:cubicBezTo>
                    <a:pt x="38" y="167"/>
                    <a:pt x="0" y="130"/>
                    <a:pt x="0" y="83"/>
                  </a:cubicBezTo>
                  <a:cubicBezTo>
                    <a:pt x="0" y="39"/>
                    <a:pt x="35" y="2"/>
                    <a:pt x="79" y="0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9" y="84"/>
                    <a:pt x="80" y="85"/>
                    <a:pt x="80" y="8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9" name="Freeform 871">
              <a:extLst>
                <a:ext uri="{FF2B5EF4-FFF2-40B4-BE49-F238E27FC236}">
                  <a16:creationId xmlns:a16="http://schemas.microsoft.com/office/drawing/2014/main" id="{59A2EDFB-F9CF-1439-65CA-F54765DAA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5239" y="3877433"/>
              <a:ext cx="126479" cy="124792"/>
            </a:xfrm>
            <a:custGeom>
              <a:avLst/>
              <a:gdLst>
                <a:gd name="T0" fmla="*/ 0 w 79"/>
                <a:gd name="T1" fmla="*/ 0 h 79"/>
                <a:gd name="T2" fmla="*/ 0 w 79"/>
                <a:gd name="T3" fmla="*/ 79 h 79"/>
                <a:gd name="T4" fmla="*/ 79 w 79"/>
                <a:gd name="T5" fmla="*/ 79 h 79"/>
                <a:gd name="T6" fmla="*/ 0 w 79"/>
                <a:gd name="T7" fmla="*/ 0 h 79"/>
                <a:gd name="T8" fmla="*/ 12 w 79"/>
                <a:gd name="T9" fmla="*/ 12 h 79"/>
                <a:gd name="T10" fmla="*/ 67 w 79"/>
                <a:gd name="T11" fmla="*/ 67 h 79"/>
                <a:gd name="T12" fmla="*/ 12 w 79"/>
                <a:gd name="T13" fmla="*/ 67 h 79"/>
                <a:gd name="T14" fmla="*/ 12 w 79"/>
                <a:gd name="T15" fmla="*/ 1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79" y="79"/>
                    <a:pt x="79" y="79"/>
                    <a:pt x="79" y="79"/>
                  </a:cubicBezTo>
                  <a:cubicBezTo>
                    <a:pt x="77" y="35"/>
                    <a:pt x="44" y="2"/>
                    <a:pt x="0" y="0"/>
                  </a:cubicBezTo>
                  <a:close/>
                  <a:moveTo>
                    <a:pt x="12" y="12"/>
                  </a:moveTo>
                  <a:cubicBezTo>
                    <a:pt x="40" y="18"/>
                    <a:pt x="61" y="39"/>
                    <a:pt x="67" y="67"/>
                  </a:cubicBezTo>
                  <a:cubicBezTo>
                    <a:pt x="12" y="67"/>
                    <a:pt x="12" y="67"/>
                    <a:pt x="12" y="67"/>
                  </a:cubicBezTo>
                  <a:lnTo>
                    <a:pt x="12" y="12"/>
                  </a:ln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0" name="Freeform 872">
              <a:extLst>
                <a:ext uri="{FF2B5EF4-FFF2-40B4-BE49-F238E27FC236}">
                  <a16:creationId xmlns:a16="http://schemas.microsoft.com/office/drawing/2014/main" id="{5DCCAE0B-D485-EBCA-5085-E49FEBF7E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96" y="4017569"/>
              <a:ext cx="119223" cy="101266"/>
            </a:xfrm>
            <a:custGeom>
              <a:avLst/>
              <a:gdLst>
                <a:gd name="T0" fmla="*/ 37 w 74"/>
                <a:gd name="T1" fmla="*/ 64 h 64"/>
                <a:gd name="T2" fmla="*/ 74 w 74"/>
                <a:gd name="T3" fmla="*/ 0 h 64"/>
                <a:gd name="T4" fmla="*/ 0 w 74"/>
                <a:gd name="T5" fmla="*/ 0 h 64"/>
                <a:gd name="T6" fmla="*/ 37 w 74"/>
                <a:gd name="T7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64">
                  <a:moveTo>
                    <a:pt x="37" y="64"/>
                  </a:moveTo>
                  <a:cubicBezTo>
                    <a:pt x="58" y="50"/>
                    <a:pt x="73" y="27"/>
                    <a:pt x="74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7" y="64"/>
                  </a:ln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" name="Freeform 873">
              <a:extLst>
                <a:ext uri="{FF2B5EF4-FFF2-40B4-BE49-F238E27FC236}">
                  <a16:creationId xmlns:a16="http://schemas.microsoft.com/office/drawing/2014/main" id="{35BFF43E-C17E-C735-39E7-2CB01AC7F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615" y="3162434"/>
              <a:ext cx="97451" cy="93083"/>
            </a:xfrm>
            <a:custGeom>
              <a:avLst/>
              <a:gdLst>
                <a:gd name="T0" fmla="*/ 0 w 61"/>
                <a:gd name="T1" fmla="*/ 36 h 59"/>
                <a:gd name="T2" fmla="*/ 34 w 61"/>
                <a:gd name="T3" fmla="*/ 0 h 59"/>
                <a:gd name="T4" fmla="*/ 61 w 61"/>
                <a:gd name="T5" fmla="*/ 59 h 59"/>
                <a:gd name="T6" fmla="*/ 0 w 61"/>
                <a:gd name="T7" fmla="*/ 3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9">
                  <a:moveTo>
                    <a:pt x="0" y="36"/>
                  </a:moveTo>
                  <a:cubicBezTo>
                    <a:pt x="6" y="21"/>
                    <a:pt x="18" y="8"/>
                    <a:pt x="34" y="0"/>
                  </a:cubicBezTo>
                  <a:cubicBezTo>
                    <a:pt x="61" y="59"/>
                    <a:pt x="61" y="59"/>
                    <a:pt x="61" y="59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" name="Freeform 874">
              <a:extLst>
                <a:ext uri="{FF2B5EF4-FFF2-40B4-BE49-F238E27FC236}">
                  <a16:creationId xmlns:a16="http://schemas.microsoft.com/office/drawing/2014/main" id="{0E3A5662-48D1-39E1-5F0A-D9DBC5105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092" y="3161410"/>
              <a:ext cx="223931" cy="230150"/>
            </a:xfrm>
            <a:custGeom>
              <a:avLst/>
              <a:gdLst>
                <a:gd name="T0" fmla="*/ 39 w 140"/>
                <a:gd name="T1" fmla="*/ 15 h 146"/>
                <a:gd name="T2" fmla="*/ 66 w 140"/>
                <a:gd name="T3" fmla="*/ 73 h 146"/>
                <a:gd name="T4" fmla="*/ 6 w 140"/>
                <a:gd name="T5" fmla="*/ 51 h 146"/>
                <a:gd name="T6" fmla="*/ 8 w 140"/>
                <a:gd name="T7" fmla="*/ 100 h 146"/>
                <a:gd name="T8" fmla="*/ 93 w 140"/>
                <a:gd name="T9" fmla="*/ 131 h 146"/>
                <a:gd name="T10" fmla="*/ 125 w 140"/>
                <a:gd name="T11" fmla="*/ 46 h 146"/>
                <a:gd name="T12" fmla="*/ 39 w 140"/>
                <a:gd name="T13" fmla="*/ 1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46">
                  <a:moveTo>
                    <a:pt x="39" y="15"/>
                  </a:moveTo>
                  <a:cubicBezTo>
                    <a:pt x="66" y="73"/>
                    <a:pt x="66" y="73"/>
                    <a:pt x="66" y="73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0" y="67"/>
                    <a:pt x="0" y="84"/>
                    <a:pt x="8" y="100"/>
                  </a:cubicBezTo>
                  <a:cubicBezTo>
                    <a:pt x="23" y="132"/>
                    <a:pt x="61" y="146"/>
                    <a:pt x="93" y="131"/>
                  </a:cubicBezTo>
                  <a:cubicBezTo>
                    <a:pt x="126" y="116"/>
                    <a:pt x="140" y="78"/>
                    <a:pt x="125" y="46"/>
                  </a:cubicBezTo>
                  <a:cubicBezTo>
                    <a:pt x="110" y="14"/>
                    <a:pt x="71" y="0"/>
                    <a:pt x="39" y="15"/>
                  </a:cubicBez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3" name="Freeform 875">
              <a:extLst>
                <a:ext uri="{FF2B5EF4-FFF2-40B4-BE49-F238E27FC236}">
                  <a16:creationId xmlns:a16="http://schemas.microsoft.com/office/drawing/2014/main" id="{4D7DCA35-0CD9-C9DC-1431-D778F1629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387" y="4237490"/>
              <a:ext cx="241555" cy="239356"/>
            </a:xfrm>
            <a:custGeom>
              <a:avLst/>
              <a:gdLst>
                <a:gd name="T0" fmla="*/ 233 w 233"/>
                <a:gd name="T1" fmla="*/ 219 h 234"/>
                <a:gd name="T2" fmla="*/ 233 w 233"/>
                <a:gd name="T3" fmla="*/ 234 h 234"/>
                <a:gd name="T4" fmla="*/ 0 w 233"/>
                <a:gd name="T5" fmla="*/ 234 h 234"/>
                <a:gd name="T6" fmla="*/ 0 w 233"/>
                <a:gd name="T7" fmla="*/ 0 h 234"/>
                <a:gd name="T8" fmla="*/ 15 w 233"/>
                <a:gd name="T9" fmla="*/ 0 h 234"/>
                <a:gd name="T10" fmla="*/ 15 w 233"/>
                <a:gd name="T11" fmla="*/ 219 h 234"/>
                <a:gd name="T12" fmla="*/ 233 w 233"/>
                <a:gd name="T13" fmla="*/ 21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3" h="234">
                  <a:moveTo>
                    <a:pt x="233" y="219"/>
                  </a:moveTo>
                  <a:lnTo>
                    <a:pt x="233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219"/>
                  </a:lnTo>
                  <a:lnTo>
                    <a:pt x="233" y="2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4" name="Freeform 876">
              <a:extLst>
                <a:ext uri="{FF2B5EF4-FFF2-40B4-BE49-F238E27FC236}">
                  <a16:creationId xmlns:a16="http://schemas.microsoft.com/office/drawing/2014/main" id="{52599A32-33C1-A815-837D-921991006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782" y="4252833"/>
              <a:ext cx="173132" cy="124792"/>
            </a:xfrm>
            <a:custGeom>
              <a:avLst/>
              <a:gdLst>
                <a:gd name="T0" fmla="*/ 67 w 167"/>
                <a:gd name="T1" fmla="*/ 66 h 122"/>
                <a:gd name="T2" fmla="*/ 127 w 167"/>
                <a:gd name="T3" fmla="*/ 82 h 122"/>
                <a:gd name="T4" fmla="*/ 147 w 167"/>
                <a:gd name="T5" fmla="*/ 46 h 122"/>
                <a:gd name="T6" fmla="*/ 166 w 167"/>
                <a:gd name="T7" fmla="*/ 59 h 122"/>
                <a:gd name="T8" fmla="*/ 167 w 167"/>
                <a:gd name="T9" fmla="*/ 0 h 122"/>
                <a:gd name="T10" fmla="*/ 116 w 167"/>
                <a:gd name="T11" fmla="*/ 28 h 122"/>
                <a:gd name="T12" fmla="*/ 135 w 167"/>
                <a:gd name="T13" fmla="*/ 39 h 122"/>
                <a:gd name="T14" fmla="*/ 119 w 167"/>
                <a:gd name="T15" fmla="*/ 65 h 122"/>
                <a:gd name="T16" fmla="*/ 62 w 167"/>
                <a:gd name="T17" fmla="*/ 50 h 122"/>
                <a:gd name="T18" fmla="*/ 0 w 167"/>
                <a:gd name="T19" fmla="*/ 111 h 122"/>
                <a:gd name="T20" fmla="*/ 11 w 167"/>
                <a:gd name="T21" fmla="*/ 122 h 122"/>
                <a:gd name="T22" fmla="*/ 67 w 167"/>
                <a:gd name="T23" fmla="*/ 6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7" h="122">
                  <a:moveTo>
                    <a:pt x="67" y="66"/>
                  </a:moveTo>
                  <a:lnTo>
                    <a:pt x="127" y="82"/>
                  </a:lnTo>
                  <a:lnTo>
                    <a:pt x="147" y="46"/>
                  </a:lnTo>
                  <a:lnTo>
                    <a:pt x="166" y="59"/>
                  </a:lnTo>
                  <a:lnTo>
                    <a:pt x="167" y="0"/>
                  </a:lnTo>
                  <a:lnTo>
                    <a:pt x="116" y="28"/>
                  </a:lnTo>
                  <a:lnTo>
                    <a:pt x="135" y="39"/>
                  </a:lnTo>
                  <a:lnTo>
                    <a:pt x="119" y="65"/>
                  </a:lnTo>
                  <a:lnTo>
                    <a:pt x="62" y="50"/>
                  </a:lnTo>
                  <a:lnTo>
                    <a:pt x="0" y="111"/>
                  </a:lnTo>
                  <a:lnTo>
                    <a:pt x="11" y="122"/>
                  </a:lnTo>
                  <a:lnTo>
                    <a:pt x="67" y="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5" name="Freeform 877">
              <a:extLst>
                <a:ext uri="{FF2B5EF4-FFF2-40B4-BE49-F238E27FC236}">
                  <a16:creationId xmlns:a16="http://schemas.microsoft.com/office/drawing/2014/main" id="{68C99A9B-F033-A991-BFA4-E12C6BECC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618" y="4336710"/>
              <a:ext cx="30065" cy="110472"/>
            </a:xfrm>
            <a:custGeom>
              <a:avLst/>
              <a:gdLst>
                <a:gd name="T0" fmla="*/ 0 w 29"/>
                <a:gd name="T1" fmla="*/ 108 h 108"/>
                <a:gd name="T2" fmla="*/ 29 w 29"/>
                <a:gd name="T3" fmla="*/ 108 h 108"/>
                <a:gd name="T4" fmla="*/ 29 w 29"/>
                <a:gd name="T5" fmla="*/ 3 h 108"/>
                <a:gd name="T6" fmla="*/ 21 w 29"/>
                <a:gd name="T7" fmla="*/ 0 h 108"/>
                <a:gd name="T8" fmla="*/ 0 w 29"/>
                <a:gd name="T9" fmla="*/ 21 h 108"/>
                <a:gd name="T10" fmla="*/ 0 w 29"/>
                <a:gd name="T11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08">
                  <a:moveTo>
                    <a:pt x="0" y="108"/>
                  </a:moveTo>
                  <a:lnTo>
                    <a:pt x="29" y="108"/>
                  </a:lnTo>
                  <a:lnTo>
                    <a:pt x="29" y="3"/>
                  </a:lnTo>
                  <a:lnTo>
                    <a:pt x="21" y="0"/>
                  </a:lnTo>
                  <a:lnTo>
                    <a:pt x="0" y="21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6" name="Freeform 878">
              <a:extLst>
                <a:ext uri="{FF2B5EF4-FFF2-40B4-BE49-F238E27FC236}">
                  <a16:creationId xmlns:a16="http://schemas.microsoft.com/office/drawing/2014/main" id="{489E5024-D385-A84B-956A-3A98B6954C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9039" y="4374557"/>
              <a:ext cx="30065" cy="72625"/>
            </a:xfrm>
            <a:custGeom>
              <a:avLst/>
              <a:gdLst>
                <a:gd name="T0" fmla="*/ 0 w 29"/>
                <a:gd name="T1" fmla="*/ 18 h 71"/>
                <a:gd name="T2" fmla="*/ 0 w 29"/>
                <a:gd name="T3" fmla="*/ 71 h 71"/>
                <a:gd name="T4" fmla="*/ 29 w 29"/>
                <a:gd name="T5" fmla="*/ 71 h 71"/>
                <a:gd name="T6" fmla="*/ 29 w 29"/>
                <a:gd name="T7" fmla="*/ 0 h 71"/>
                <a:gd name="T8" fmla="*/ 4 w 29"/>
                <a:gd name="T9" fmla="*/ 23 h 71"/>
                <a:gd name="T10" fmla="*/ 0 w 29"/>
                <a:gd name="T11" fmla="*/ 18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71">
                  <a:moveTo>
                    <a:pt x="0" y="18"/>
                  </a:moveTo>
                  <a:lnTo>
                    <a:pt x="0" y="71"/>
                  </a:lnTo>
                  <a:lnTo>
                    <a:pt x="29" y="71"/>
                  </a:lnTo>
                  <a:lnTo>
                    <a:pt x="29" y="0"/>
                  </a:lnTo>
                  <a:lnTo>
                    <a:pt x="4" y="2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7" name="Freeform 879">
              <a:extLst>
                <a:ext uri="{FF2B5EF4-FFF2-40B4-BE49-F238E27FC236}">
                  <a16:creationId xmlns:a16="http://schemas.microsoft.com/office/drawing/2014/main" id="{86E71CA7-A8BF-76E8-DF9A-7CB00BECBA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4849" y="4320344"/>
              <a:ext cx="30065" cy="126838"/>
            </a:xfrm>
            <a:custGeom>
              <a:avLst/>
              <a:gdLst>
                <a:gd name="T0" fmla="*/ 0 w 29"/>
                <a:gd name="T1" fmla="*/ 25 h 124"/>
                <a:gd name="T2" fmla="*/ 0 w 29"/>
                <a:gd name="T3" fmla="*/ 124 h 124"/>
                <a:gd name="T4" fmla="*/ 29 w 29"/>
                <a:gd name="T5" fmla="*/ 124 h 124"/>
                <a:gd name="T6" fmla="*/ 29 w 29"/>
                <a:gd name="T7" fmla="*/ 10 h 124"/>
                <a:gd name="T8" fmla="*/ 14 w 29"/>
                <a:gd name="T9" fmla="*/ 0 h 124"/>
                <a:gd name="T10" fmla="*/ 0 w 29"/>
                <a:gd name="T11" fmla="*/ 25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124">
                  <a:moveTo>
                    <a:pt x="0" y="25"/>
                  </a:moveTo>
                  <a:lnTo>
                    <a:pt x="0" y="124"/>
                  </a:lnTo>
                  <a:lnTo>
                    <a:pt x="29" y="124"/>
                  </a:lnTo>
                  <a:lnTo>
                    <a:pt x="29" y="10"/>
                  </a:lnTo>
                  <a:lnTo>
                    <a:pt x="14" y="0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8" name="Freeform 880">
              <a:extLst>
                <a:ext uri="{FF2B5EF4-FFF2-40B4-BE49-F238E27FC236}">
                  <a16:creationId xmlns:a16="http://schemas.microsoft.com/office/drawing/2014/main" id="{156CA148-D56A-C668-4E99-10DB4A6AC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8197" y="4342847"/>
              <a:ext cx="30065" cy="104335"/>
            </a:xfrm>
            <a:custGeom>
              <a:avLst/>
              <a:gdLst>
                <a:gd name="T0" fmla="*/ 29 w 29"/>
                <a:gd name="T1" fmla="*/ 102 h 102"/>
                <a:gd name="T2" fmla="*/ 29 w 29"/>
                <a:gd name="T3" fmla="*/ 8 h 102"/>
                <a:gd name="T4" fmla="*/ 0 w 29"/>
                <a:gd name="T5" fmla="*/ 0 h 102"/>
                <a:gd name="T6" fmla="*/ 0 w 29"/>
                <a:gd name="T7" fmla="*/ 102 h 102"/>
                <a:gd name="T8" fmla="*/ 29 w 29"/>
                <a:gd name="T9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02">
                  <a:moveTo>
                    <a:pt x="29" y="102"/>
                  </a:moveTo>
                  <a:lnTo>
                    <a:pt x="29" y="8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29" y="1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" name="Freeform 881">
              <a:extLst>
                <a:ext uri="{FF2B5EF4-FFF2-40B4-BE49-F238E27FC236}">
                  <a16:creationId xmlns:a16="http://schemas.microsoft.com/office/drawing/2014/main" id="{4FB690A8-97B1-56AF-294F-BD30D2E7F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9666" y="3007977"/>
              <a:ext cx="735032" cy="1326687"/>
            </a:xfrm>
            <a:custGeom>
              <a:avLst/>
              <a:gdLst>
                <a:gd name="T0" fmla="*/ 460 w 460"/>
                <a:gd name="T1" fmla="*/ 0 h 841"/>
                <a:gd name="T2" fmla="*/ 104 w 460"/>
                <a:gd name="T3" fmla="*/ 0 h 841"/>
                <a:gd name="T4" fmla="*/ 6 w 460"/>
                <a:gd name="T5" fmla="*/ 102 h 841"/>
                <a:gd name="T6" fmla="*/ 6 w 460"/>
                <a:gd name="T7" fmla="*/ 614 h 841"/>
                <a:gd name="T8" fmla="*/ 6 w 460"/>
                <a:gd name="T9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0" h="841">
                  <a:moveTo>
                    <a:pt x="460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6" y="102"/>
                    <a:pt x="6" y="102"/>
                  </a:cubicBezTo>
                  <a:cubicBezTo>
                    <a:pt x="6" y="614"/>
                    <a:pt x="6" y="614"/>
                    <a:pt x="6" y="614"/>
                  </a:cubicBezTo>
                  <a:cubicBezTo>
                    <a:pt x="6" y="841"/>
                    <a:pt x="6" y="841"/>
                    <a:pt x="6" y="841"/>
                  </a:cubicBezTo>
                </a:path>
              </a:pathLst>
            </a:custGeom>
            <a:noFill/>
            <a:ln w="30163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" name="Rectangle 882">
              <a:extLst>
                <a:ext uri="{FF2B5EF4-FFF2-40B4-BE49-F238E27FC236}">
                  <a16:creationId xmlns:a16="http://schemas.microsoft.com/office/drawing/2014/main" id="{A3BCED7E-6A47-1F50-FEB4-9E0ED4755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170" y="4279428"/>
              <a:ext cx="153434" cy="5728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1" name="Freeform 883">
              <a:extLst>
                <a:ext uri="{FF2B5EF4-FFF2-40B4-BE49-F238E27FC236}">
                  <a16:creationId xmlns:a16="http://schemas.microsoft.com/office/drawing/2014/main" id="{6B5F355E-619B-D1B5-3175-36B5EB7EC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6815" y="3996088"/>
              <a:ext cx="622030" cy="725228"/>
            </a:xfrm>
            <a:custGeom>
              <a:avLst/>
              <a:gdLst>
                <a:gd name="T0" fmla="*/ 389 w 389"/>
                <a:gd name="T1" fmla="*/ 455 h 460"/>
                <a:gd name="T2" fmla="*/ 103 w 389"/>
                <a:gd name="T3" fmla="*/ 455 h 460"/>
                <a:gd name="T4" fmla="*/ 0 w 389"/>
                <a:gd name="T5" fmla="*/ 356 h 460"/>
                <a:gd name="T6" fmla="*/ 0 w 389"/>
                <a:gd name="T7" fmla="*/ 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9" h="460">
                  <a:moveTo>
                    <a:pt x="389" y="455"/>
                  </a:moveTo>
                  <a:cubicBezTo>
                    <a:pt x="103" y="455"/>
                    <a:pt x="103" y="455"/>
                    <a:pt x="103" y="455"/>
                  </a:cubicBezTo>
                  <a:cubicBezTo>
                    <a:pt x="103" y="455"/>
                    <a:pt x="0" y="460"/>
                    <a:pt x="0" y="35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30163" cap="flat">
              <a:solidFill>
                <a:schemeClr val="accent2">
                  <a:lumMod val="7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" name="Rectangle 884">
              <a:extLst>
                <a:ext uri="{FF2B5EF4-FFF2-40B4-BE49-F238E27FC236}">
                  <a16:creationId xmlns:a16="http://schemas.microsoft.com/office/drawing/2014/main" id="{F074118A-BD23-BE13-64E9-A3C8C921C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421" y="4665057"/>
              <a:ext cx="50799" cy="11354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3" name="Rectangle 885">
              <a:extLst>
                <a:ext uri="{FF2B5EF4-FFF2-40B4-BE49-F238E27FC236}">
                  <a16:creationId xmlns:a16="http://schemas.microsoft.com/office/drawing/2014/main" id="{F35C4F92-0245-F413-96FA-31D0069B2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491" y="3004909"/>
              <a:ext cx="1240950" cy="1830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4" name="Rectangle 886">
              <a:extLst>
                <a:ext uri="{FF2B5EF4-FFF2-40B4-BE49-F238E27FC236}">
                  <a16:creationId xmlns:a16="http://schemas.microsoft.com/office/drawing/2014/main" id="{7F301978-3F9C-2B69-2DB1-FE34709C9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96" y="4494235"/>
              <a:ext cx="1036717" cy="11967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5" name="Rectangle 887">
              <a:extLst>
                <a:ext uri="{FF2B5EF4-FFF2-40B4-BE49-F238E27FC236}">
                  <a16:creationId xmlns:a16="http://schemas.microsoft.com/office/drawing/2014/main" id="{A172C868-BBF8-8743-DF61-EF5220A831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6296" y="4651760"/>
              <a:ext cx="1036717" cy="57282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6" name="Rectangle 888">
              <a:extLst>
                <a:ext uri="{FF2B5EF4-FFF2-40B4-BE49-F238E27FC236}">
                  <a16:creationId xmlns:a16="http://schemas.microsoft.com/office/drawing/2014/main" id="{E58D7C2F-56D9-482E-498E-ADDB903BF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604" y="1862342"/>
              <a:ext cx="307905" cy="3283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7" name="Rectangle 889">
              <a:extLst>
                <a:ext uri="{FF2B5EF4-FFF2-40B4-BE49-F238E27FC236}">
                  <a16:creationId xmlns:a16="http://schemas.microsoft.com/office/drawing/2014/main" id="{C04EE030-80FD-A31E-F7F5-E6253C10D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5604" y="2216261"/>
              <a:ext cx="307905" cy="11967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8" name="Rectangle 890">
              <a:extLst>
                <a:ext uri="{FF2B5EF4-FFF2-40B4-BE49-F238E27FC236}">
                  <a16:creationId xmlns:a16="http://schemas.microsoft.com/office/drawing/2014/main" id="{D3B38CD8-7CDA-7900-68BD-AF81101D01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271" y="3610459"/>
              <a:ext cx="927862" cy="6341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9" name="Rectangle 891">
              <a:extLst>
                <a:ext uri="{FF2B5EF4-FFF2-40B4-BE49-F238E27FC236}">
                  <a16:creationId xmlns:a16="http://schemas.microsoft.com/office/drawing/2014/main" id="{969826D5-090A-5D12-6945-56139E50C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466" y="2234673"/>
              <a:ext cx="710151" cy="6341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0" name="Rectangle 892">
              <a:extLst>
                <a:ext uri="{FF2B5EF4-FFF2-40B4-BE49-F238E27FC236}">
                  <a16:creationId xmlns:a16="http://schemas.microsoft.com/office/drawing/2014/main" id="{82EADC7B-70D5-D588-2CA1-F71C3AB0F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2711" y="3610459"/>
              <a:ext cx="268510" cy="6341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1" name="Rectangle 893">
              <a:extLst>
                <a:ext uri="{FF2B5EF4-FFF2-40B4-BE49-F238E27FC236}">
                  <a16:creationId xmlns:a16="http://schemas.microsoft.com/office/drawing/2014/main" id="{7BEDA631-950A-F2F1-A4E8-6123D9E41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6491" y="3219715"/>
              <a:ext cx="275767" cy="189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2" name="Rectangle 894">
              <a:extLst>
                <a:ext uri="{FF2B5EF4-FFF2-40B4-BE49-F238E27FC236}">
                  <a16:creationId xmlns:a16="http://schemas.microsoft.com/office/drawing/2014/main" id="{518C4A05-D541-F9D5-DA85-3407F6FA1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2107" y="4797010"/>
              <a:ext cx="262290" cy="20866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3" name="Rectangle 895">
              <a:extLst>
                <a:ext uri="{FF2B5EF4-FFF2-40B4-BE49-F238E27FC236}">
                  <a16:creationId xmlns:a16="http://schemas.microsoft.com/office/drawing/2014/main" id="{F282E8A4-854B-BDDD-96FB-2BB262D24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836" y="3219715"/>
              <a:ext cx="274730" cy="189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4" name="Rectangle 896">
              <a:extLst>
                <a:ext uri="{FF2B5EF4-FFF2-40B4-BE49-F238E27FC236}">
                  <a16:creationId xmlns:a16="http://schemas.microsoft.com/office/drawing/2014/main" id="{534AA6C1-77E6-259A-3B07-6EDF22A78A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365" y="3219715"/>
              <a:ext cx="275767" cy="189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5" name="Rectangle 897">
              <a:extLst>
                <a:ext uri="{FF2B5EF4-FFF2-40B4-BE49-F238E27FC236}">
                  <a16:creationId xmlns:a16="http://schemas.microsoft.com/office/drawing/2014/main" id="{43672789-88D2-1089-70B6-8BD7A4CA5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2711" y="3219715"/>
              <a:ext cx="274730" cy="18923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6" name="Rectangle 898">
              <a:extLst>
                <a:ext uri="{FF2B5EF4-FFF2-40B4-BE49-F238E27FC236}">
                  <a16:creationId xmlns:a16="http://schemas.microsoft.com/office/drawing/2014/main" id="{092AFBCF-DA43-7A3E-A8BA-393E9644F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377" y="4456388"/>
              <a:ext cx="537019" cy="69556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7" name="Rectangle 899">
              <a:extLst>
                <a:ext uri="{FF2B5EF4-FFF2-40B4-BE49-F238E27FC236}">
                  <a16:creationId xmlns:a16="http://schemas.microsoft.com/office/drawing/2014/main" id="{A36C7013-FA8F-4E3F-A431-8F63904CD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597" y="5037389"/>
              <a:ext cx="537019" cy="24549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8" name="Rectangle 900">
              <a:extLst>
                <a:ext uri="{FF2B5EF4-FFF2-40B4-BE49-F238E27FC236}">
                  <a16:creationId xmlns:a16="http://schemas.microsoft.com/office/drawing/2014/main" id="{AAC458CC-F187-F62C-8FF2-BFD616216C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3597" y="5087510"/>
              <a:ext cx="537019" cy="25573"/>
            </a:xfrm>
            <a:prstGeom prst="rect">
              <a:avLst/>
            </a:prstGeom>
            <a:solidFill>
              <a:srgbClr val="A0A0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9" name="Rectangle 901">
              <a:extLst>
                <a:ext uri="{FF2B5EF4-FFF2-40B4-BE49-F238E27FC236}">
                  <a16:creationId xmlns:a16="http://schemas.microsoft.com/office/drawing/2014/main" id="{BAB66303-6E00-FBAE-0B75-1F3B8D840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0466" y="1837792"/>
              <a:ext cx="716372" cy="1002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0" name="Rectangle 902">
              <a:extLst>
                <a:ext uri="{FF2B5EF4-FFF2-40B4-BE49-F238E27FC236}">
                  <a16:creationId xmlns:a16="http://schemas.microsoft.com/office/drawing/2014/main" id="{DD564885-0884-9973-D697-A28C2F459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7377" y="4557654"/>
              <a:ext cx="255032" cy="2076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1" name="Freeform 903">
              <a:extLst>
                <a:ext uri="{FF2B5EF4-FFF2-40B4-BE49-F238E27FC236}">
                  <a16:creationId xmlns:a16="http://schemas.microsoft.com/office/drawing/2014/main" id="{D6F6EC94-7C86-09BF-32A3-9D6CDBA31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151" y="3700473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2" name="Freeform 904">
              <a:extLst>
                <a:ext uri="{FF2B5EF4-FFF2-40B4-BE49-F238E27FC236}">
                  <a16:creationId xmlns:a16="http://schemas.microsoft.com/office/drawing/2014/main" id="{60E3AFB4-7606-D81A-5B80-BC5392062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227" y="3700473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3" name="Freeform 905">
              <a:extLst>
                <a:ext uri="{FF2B5EF4-FFF2-40B4-BE49-F238E27FC236}">
                  <a16:creationId xmlns:a16="http://schemas.microsoft.com/office/drawing/2014/main" id="{95D00407-5EE3-73ED-A71A-B8D56ADCC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302" y="3700473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4" name="Freeform 906">
              <a:extLst>
                <a:ext uri="{FF2B5EF4-FFF2-40B4-BE49-F238E27FC236}">
                  <a16:creationId xmlns:a16="http://schemas.microsoft.com/office/drawing/2014/main" id="{F0A3F903-8665-8D7E-CED6-C4AB7D9E9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558" y="2461755"/>
              <a:ext cx="109892" cy="62397"/>
            </a:xfrm>
            <a:custGeom>
              <a:avLst/>
              <a:gdLst>
                <a:gd name="T0" fmla="*/ 0 w 106"/>
                <a:gd name="T1" fmla="*/ 0 h 61"/>
                <a:gd name="T2" fmla="*/ 106 w 106"/>
                <a:gd name="T3" fmla="*/ 0 h 61"/>
                <a:gd name="T4" fmla="*/ 54 w 106"/>
                <a:gd name="T5" fmla="*/ 61 h 61"/>
                <a:gd name="T6" fmla="*/ 0 w 10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61">
                  <a:moveTo>
                    <a:pt x="0" y="0"/>
                  </a:moveTo>
                  <a:lnTo>
                    <a:pt x="106" y="0"/>
                  </a:lnTo>
                  <a:lnTo>
                    <a:pt x="54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5" name="Freeform 907">
              <a:extLst>
                <a:ext uri="{FF2B5EF4-FFF2-40B4-BE49-F238E27FC236}">
                  <a16:creationId xmlns:a16="http://schemas.microsoft.com/office/drawing/2014/main" id="{7E0B8A16-F9EC-AC78-ED47-E666EDE58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558" y="2575295"/>
              <a:ext cx="109892" cy="62397"/>
            </a:xfrm>
            <a:custGeom>
              <a:avLst/>
              <a:gdLst>
                <a:gd name="T0" fmla="*/ 0 w 106"/>
                <a:gd name="T1" fmla="*/ 0 h 61"/>
                <a:gd name="T2" fmla="*/ 106 w 106"/>
                <a:gd name="T3" fmla="*/ 0 h 61"/>
                <a:gd name="T4" fmla="*/ 54 w 106"/>
                <a:gd name="T5" fmla="*/ 61 h 61"/>
                <a:gd name="T6" fmla="*/ 0 w 106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61">
                  <a:moveTo>
                    <a:pt x="0" y="0"/>
                  </a:moveTo>
                  <a:lnTo>
                    <a:pt x="106" y="0"/>
                  </a:lnTo>
                  <a:lnTo>
                    <a:pt x="54" y="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6" name="Freeform 908">
              <a:extLst>
                <a:ext uri="{FF2B5EF4-FFF2-40B4-BE49-F238E27FC236}">
                  <a16:creationId xmlns:a16="http://schemas.microsoft.com/office/drawing/2014/main" id="{32BFE2CE-95CA-99D5-4206-B6F3120CC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9558" y="2689859"/>
              <a:ext cx="109892" cy="61373"/>
            </a:xfrm>
            <a:custGeom>
              <a:avLst/>
              <a:gdLst>
                <a:gd name="T0" fmla="*/ 0 w 106"/>
                <a:gd name="T1" fmla="*/ 0 h 60"/>
                <a:gd name="T2" fmla="*/ 106 w 106"/>
                <a:gd name="T3" fmla="*/ 0 h 60"/>
                <a:gd name="T4" fmla="*/ 54 w 106"/>
                <a:gd name="T5" fmla="*/ 60 h 60"/>
                <a:gd name="T6" fmla="*/ 0 w 106"/>
                <a:gd name="T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" h="60">
                  <a:moveTo>
                    <a:pt x="0" y="0"/>
                  </a:moveTo>
                  <a:lnTo>
                    <a:pt x="106" y="0"/>
                  </a:lnTo>
                  <a:lnTo>
                    <a:pt x="54" y="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7" name="Freeform 909">
              <a:extLst>
                <a:ext uri="{FF2B5EF4-FFF2-40B4-BE49-F238E27FC236}">
                  <a16:creationId xmlns:a16="http://schemas.microsoft.com/office/drawing/2014/main" id="{97C6DD0F-0493-8387-6D34-D61A167FE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7830" y="4912596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8" name="Freeform 910">
              <a:extLst>
                <a:ext uri="{FF2B5EF4-FFF2-40B4-BE49-F238E27FC236}">
                  <a16:creationId xmlns:a16="http://schemas.microsoft.com/office/drawing/2014/main" id="{4059828F-1665-5734-7820-0035E227977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2906" y="4912596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9" name="Freeform 911">
              <a:extLst>
                <a:ext uri="{FF2B5EF4-FFF2-40B4-BE49-F238E27FC236}">
                  <a16:creationId xmlns:a16="http://schemas.microsoft.com/office/drawing/2014/main" id="{0F5AAA48-398C-FA27-234D-5099D7EA7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7981" y="4912596"/>
              <a:ext cx="62203" cy="110472"/>
            </a:xfrm>
            <a:custGeom>
              <a:avLst/>
              <a:gdLst>
                <a:gd name="T0" fmla="*/ 0 w 60"/>
                <a:gd name="T1" fmla="*/ 108 h 108"/>
                <a:gd name="T2" fmla="*/ 0 w 60"/>
                <a:gd name="T3" fmla="*/ 0 h 108"/>
                <a:gd name="T4" fmla="*/ 60 w 60"/>
                <a:gd name="T5" fmla="*/ 54 h 108"/>
                <a:gd name="T6" fmla="*/ 0 w 60"/>
                <a:gd name="T7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8">
                  <a:moveTo>
                    <a:pt x="0" y="108"/>
                  </a:moveTo>
                  <a:lnTo>
                    <a:pt x="0" y="0"/>
                  </a:lnTo>
                  <a:lnTo>
                    <a:pt x="60" y="54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0" name="Freeform 912">
              <a:extLst>
                <a:ext uri="{FF2B5EF4-FFF2-40B4-BE49-F238E27FC236}">
                  <a16:creationId xmlns:a16="http://schemas.microsoft.com/office/drawing/2014/main" id="{62B6929F-47D8-A7F9-E327-28BB463C6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323" y="1791763"/>
              <a:ext cx="193866" cy="176960"/>
            </a:xfrm>
            <a:custGeom>
              <a:avLst/>
              <a:gdLst>
                <a:gd name="T0" fmla="*/ 114 w 121"/>
                <a:gd name="T1" fmla="*/ 0 h 112"/>
                <a:gd name="T2" fmla="*/ 74 w 121"/>
                <a:gd name="T3" fmla="*/ 0 h 112"/>
                <a:gd name="T4" fmla="*/ 74 w 121"/>
                <a:gd name="T5" fmla="*/ 51 h 112"/>
                <a:gd name="T6" fmla="*/ 61 w 121"/>
                <a:gd name="T7" fmla="*/ 64 h 112"/>
                <a:gd name="T8" fmla="*/ 0 w 121"/>
                <a:gd name="T9" fmla="*/ 64 h 112"/>
                <a:gd name="T10" fmla="*/ 0 w 121"/>
                <a:gd name="T11" fmla="*/ 81 h 112"/>
                <a:gd name="T12" fmla="*/ 8 w 121"/>
                <a:gd name="T13" fmla="*/ 89 h 112"/>
                <a:gd name="T14" fmla="*/ 68 w 121"/>
                <a:gd name="T15" fmla="*/ 89 h 112"/>
                <a:gd name="T16" fmla="*/ 92 w 121"/>
                <a:gd name="T17" fmla="*/ 109 h 112"/>
                <a:gd name="T18" fmla="*/ 96 w 121"/>
                <a:gd name="T19" fmla="*/ 107 h 112"/>
                <a:gd name="T20" fmla="*/ 91 w 121"/>
                <a:gd name="T21" fmla="*/ 89 h 112"/>
                <a:gd name="T22" fmla="*/ 91 w 121"/>
                <a:gd name="T23" fmla="*/ 89 h 112"/>
                <a:gd name="T24" fmla="*/ 114 w 121"/>
                <a:gd name="T25" fmla="*/ 89 h 112"/>
                <a:gd name="T26" fmla="*/ 121 w 121"/>
                <a:gd name="T27" fmla="*/ 81 h 112"/>
                <a:gd name="T28" fmla="*/ 121 w 121"/>
                <a:gd name="T29" fmla="*/ 7 h 112"/>
                <a:gd name="T30" fmla="*/ 114 w 121"/>
                <a:gd name="T31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1" h="112">
                  <a:moveTo>
                    <a:pt x="114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8"/>
                    <a:pt x="68" y="64"/>
                    <a:pt x="61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5"/>
                    <a:pt x="4" y="89"/>
                    <a:pt x="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6" y="112"/>
                    <a:pt x="97" y="111"/>
                    <a:pt x="96" y="107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91" y="89"/>
                    <a:pt x="91" y="89"/>
                    <a:pt x="91" y="89"/>
                  </a:cubicBezTo>
                  <a:cubicBezTo>
                    <a:pt x="114" y="89"/>
                    <a:pt x="114" y="89"/>
                    <a:pt x="114" y="89"/>
                  </a:cubicBezTo>
                  <a:cubicBezTo>
                    <a:pt x="118" y="89"/>
                    <a:pt x="121" y="85"/>
                    <a:pt x="121" y="81"/>
                  </a:cubicBezTo>
                  <a:cubicBezTo>
                    <a:pt x="121" y="7"/>
                    <a:pt x="121" y="7"/>
                    <a:pt x="121" y="7"/>
                  </a:cubicBezTo>
                  <a:cubicBezTo>
                    <a:pt x="121" y="3"/>
                    <a:pt x="118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1" name="Freeform 913">
              <a:extLst>
                <a:ext uri="{FF2B5EF4-FFF2-40B4-BE49-F238E27FC236}">
                  <a16:creationId xmlns:a16="http://schemas.microsoft.com/office/drawing/2014/main" id="{C3D2E607-9974-6127-A6A1-2772528CD2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9385" y="1742664"/>
              <a:ext cx="193866" cy="174914"/>
            </a:xfrm>
            <a:custGeom>
              <a:avLst/>
              <a:gdLst>
                <a:gd name="T0" fmla="*/ 7 w 121"/>
                <a:gd name="T1" fmla="*/ 89 h 111"/>
                <a:gd name="T2" fmla="*/ 19 w 121"/>
                <a:gd name="T3" fmla="*/ 89 h 111"/>
                <a:gd name="T4" fmla="*/ 19 w 121"/>
                <a:gd name="T5" fmla="*/ 89 h 111"/>
                <a:gd name="T6" fmla="*/ 14 w 121"/>
                <a:gd name="T7" fmla="*/ 107 h 111"/>
                <a:gd name="T8" fmla="*/ 15 w 121"/>
                <a:gd name="T9" fmla="*/ 111 h 111"/>
                <a:gd name="T10" fmla="*/ 18 w 121"/>
                <a:gd name="T11" fmla="*/ 110 h 111"/>
                <a:gd name="T12" fmla="*/ 43 w 121"/>
                <a:gd name="T13" fmla="*/ 89 h 111"/>
                <a:gd name="T14" fmla="*/ 52 w 121"/>
                <a:gd name="T15" fmla="*/ 89 h 111"/>
                <a:gd name="T16" fmla="*/ 113 w 121"/>
                <a:gd name="T17" fmla="*/ 89 h 111"/>
                <a:gd name="T18" fmla="*/ 121 w 121"/>
                <a:gd name="T19" fmla="*/ 82 h 111"/>
                <a:gd name="T20" fmla="*/ 121 w 121"/>
                <a:gd name="T21" fmla="*/ 31 h 111"/>
                <a:gd name="T22" fmla="*/ 121 w 121"/>
                <a:gd name="T23" fmla="*/ 8 h 111"/>
                <a:gd name="T24" fmla="*/ 113 w 121"/>
                <a:gd name="T25" fmla="*/ 0 h 111"/>
                <a:gd name="T26" fmla="*/ 7 w 121"/>
                <a:gd name="T27" fmla="*/ 0 h 111"/>
                <a:gd name="T28" fmla="*/ 0 w 121"/>
                <a:gd name="T29" fmla="*/ 8 h 111"/>
                <a:gd name="T30" fmla="*/ 0 w 121"/>
                <a:gd name="T31" fmla="*/ 82 h 111"/>
                <a:gd name="T32" fmla="*/ 7 w 121"/>
                <a:gd name="T33" fmla="*/ 8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1" h="111">
                  <a:moveTo>
                    <a:pt x="7" y="89"/>
                  </a:moveTo>
                  <a:cubicBezTo>
                    <a:pt x="19" y="89"/>
                    <a:pt x="19" y="89"/>
                    <a:pt x="19" y="89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4" y="107"/>
                    <a:pt x="14" y="107"/>
                    <a:pt x="14" y="107"/>
                  </a:cubicBezTo>
                  <a:cubicBezTo>
                    <a:pt x="13" y="110"/>
                    <a:pt x="14" y="111"/>
                    <a:pt x="15" y="111"/>
                  </a:cubicBezTo>
                  <a:cubicBezTo>
                    <a:pt x="16" y="111"/>
                    <a:pt x="17" y="111"/>
                    <a:pt x="18" y="110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113" y="89"/>
                    <a:pt x="113" y="89"/>
                    <a:pt x="113" y="89"/>
                  </a:cubicBezTo>
                  <a:cubicBezTo>
                    <a:pt x="117" y="89"/>
                    <a:pt x="121" y="86"/>
                    <a:pt x="121" y="82"/>
                  </a:cubicBezTo>
                  <a:cubicBezTo>
                    <a:pt x="121" y="31"/>
                    <a:pt x="121" y="31"/>
                    <a:pt x="121" y="31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4"/>
                    <a:pt x="117" y="0"/>
                    <a:pt x="113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6"/>
                    <a:pt x="3" y="89"/>
                    <a:pt x="7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2" name="Freeform 914">
              <a:extLst>
                <a:ext uri="{FF2B5EF4-FFF2-40B4-BE49-F238E27FC236}">
                  <a16:creationId xmlns:a16="http://schemas.microsoft.com/office/drawing/2014/main" id="{4BF226AC-F681-A501-6762-BF880F75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5540" y="3678992"/>
              <a:ext cx="205270" cy="258791"/>
            </a:xfrm>
            <a:custGeom>
              <a:avLst/>
              <a:gdLst>
                <a:gd name="T0" fmla="*/ 42 w 128"/>
                <a:gd name="T1" fmla="*/ 158 h 164"/>
                <a:gd name="T2" fmla="*/ 120 w 128"/>
                <a:gd name="T3" fmla="*/ 24 h 164"/>
                <a:gd name="T4" fmla="*/ 60 w 128"/>
                <a:gd name="T5" fmla="*/ 2 h 164"/>
                <a:gd name="T6" fmla="*/ 22 w 128"/>
                <a:gd name="T7" fmla="*/ 104 h 164"/>
                <a:gd name="T8" fmla="*/ 21 w 128"/>
                <a:gd name="T9" fmla="*/ 113 h 164"/>
                <a:gd name="T10" fmla="*/ 22 w 128"/>
                <a:gd name="T11" fmla="*/ 104 h 164"/>
                <a:gd name="T12" fmla="*/ 27 w 128"/>
                <a:gd name="T13" fmla="*/ 96 h 164"/>
                <a:gd name="T14" fmla="*/ 23 w 128"/>
                <a:gd name="T15" fmla="*/ 102 h 164"/>
                <a:gd name="T16" fmla="*/ 15 w 128"/>
                <a:gd name="T17" fmla="*/ 122 h 164"/>
                <a:gd name="T18" fmla="*/ 20 w 128"/>
                <a:gd name="T19" fmla="*/ 116 h 164"/>
                <a:gd name="T20" fmla="*/ 31 w 128"/>
                <a:gd name="T21" fmla="*/ 110 h 164"/>
                <a:gd name="T22" fmla="*/ 27 w 128"/>
                <a:gd name="T23" fmla="*/ 116 h 164"/>
                <a:gd name="T24" fmla="*/ 29 w 128"/>
                <a:gd name="T25" fmla="*/ 104 h 164"/>
                <a:gd name="T26" fmla="*/ 35 w 128"/>
                <a:gd name="T27" fmla="*/ 104 h 164"/>
                <a:gd name="T28" fmla="*/ 29 w 128"/>
                <a:gd name="T29" fmla="*/ 104 h 164"/>
                <a:gd name="T30" fmla="*/ 22 w 128"/>
                <a:gd name="T31" fmla="*/ 124 h 164"/>
                <a:gd name="T32" fmla="*/ 28 w 128"/>
                <a:gd name="T33" fmla="*/ 125 h 164"/>
                <a:gd name="T34" fmla="*/ 39 w 128"/>
                <a:gd name="T35" fmla="*/ 118 h 164"/>
                <a:gd name="T36" fmla="*/ 34 w 128"/>
                <a:gd name="T37" fmla="*/ 118 h 164"/>
                <a:gd name="T38" fmla="*/ 39 w 128"/>
                <a:gd name="T39" fmla="*/ 103 h 164"/>
                <a:gd name="T40" fmla="*/ 42 w 128"/>
                <a:gd name="T41" fmla="*/ 111 h 164"/>
                <a:gd name="T42" fmla="*/ 35 w 128"/>
                <a:gd name="T43" fmla="*/ 131 h 164"/>
                <a:gd name="T44" fmla="*/ 32 w 128"/>
                <a:gd name="T45" fmla="*/ 123 h 164"/>
                <a:gd name="T46" fmla="*/ 35 w 128"/>
                <a:gd name="T47" fmla="*/ 131 h 164"/>
                <a:gd name="T48" fmla="*/ 46 w 128"/>
                <a:gd name="T49" fmla="*/ 125 h 164"/>
                <a:gd name="T50" fmla="*/ 44 w 128"/>
                <a:gd name="T51" fmla="*/ 116 h 164"/>
                <a:gd name="T52" fmla="*/ 49 w 128"/>
                <a:gd name="T53" fmla="*/ 106 h 164"/>
                <a:gd name="T54" fmla="*/ 48 w 128"/>
                <a:gd name="T55" fmla="*/ 115 h 164"/>
                <a:gd name="T56" fmla="*/ 41 w 128"/>
                <a:gd name="T57" fmla="*/ 136 h 164"/>
                <a:gd name="T58" fmla="*/ 42 w 128"/>
                <a:gd name="T59" fmla="*/ 126 h 164"/>
                <a:gd name="T60" fmla="*/ 53 w 128"/>
                <a:gd name="T61" fmla="*/ 100 h 164"/>
                <a:gd name="T62" fmla="*/ 53 w 128"/>
                <a:gd name="T63" fmla="*/ 100 h 164"/>
                <a:gd name="T64" fmla="*/ 46 w 128"/>
                <a:gd name="T65" fmla="*/ 136 h 164"/>
                <a:gd name="T66" fmla="*/ 54 w 128"/>
                <a:gd name="T67" fmla="*/ 132 h 164"/>
                <a:gd name="T68" fmla="*/ 51 w 128"/>
                <a:gd name="T69" fmla="*/ 128 h 164"/>
                <a:gd name="T70" fmla="*/ 57 w 128"/>
                <a:gd name="T71" fmla="*/ 120 h 164"/>
                <a:gd name="T72" fmla="*/ 57 w 128"/>
                <a:gd name="T73" fmla="*/ 118 h 164"/>
                <a:gd name="T74" fmla="*/ 58 w 128"/>
                <a:gd name="T75" fmla="*/ 110 h 164"/>
                <a:gd name="T76" fmla="*/ 60 w 128"/>
                <a:gd name="T77" fmla="*/ 139 h 164"/>
                <a:gd name="T78" fmla="*/ 56 w 128"/>
                <a:gd name="T79" fmla="*/ 136 h 164"/>
                <a:gd name="T80" fmla="*/ 60 w 128"/>
                <a:gd name="T81" fmla="*/ 139 h 164"/>
                <a:gd name="T82" fmla="*/ 59 w 128"/>
                <a:gd name="T83" fmla="*/ 129 h 164"/>
                <a:gd name="T84" fmla="*/ 66 w 128"/>
                <a:gd name="T85" fmla="*/ 124 h 164"/>
                <a:gd name="T86" fmla="*/ 64 w 128"/>
                <a:gd name="T87" fmla="*/ 120 h 164"/>
                <a:gd name="T88" fmla="*/ 69 w 128"/>
                <a:gd name="T89" fmla="*/ 113 h 164"/>
                <a:gd name="T90" fmla="*/ 67 w 128"/>
                <a:gd name="T91" fmla="*/ 143 h 164"/>
                <a:gd name="T92" fmla="*/ 68 w 128"/>
                <a:gd name="T93" fmla="*/ 135 h 164"/>
                <a:gd name="T94" fmla="*/ 73 w 128"/>
                <a:gd name="T95" fmla="*/ 131 h 164"/>
                <a:gd name="T96" fmla="*/ 68 w 128"/>
                <a:gd name="T97" fmla="*/ 128 h 164"/>
                <a:gd name="T98" fmla="*/ 73 w 128"/>
                <a:gd name="T99" fmla="*/ 131 h 164"/>
                <a:gd name="T100" fmla="*/ 71 w 128"/>
                <a:gd name="T101" fmla="*/ 121 h 164"/>
                <a:gd name="T102" fmla="*/ 79 w 128"/>
                <a:gd name="T103" fmla="*/ 116 h 164"/>
                <a:gd name="T104" fmla="*/ 73 w 128"/>
                <a:gd name="T105" fmla="*/ 144 h 164"/>
                <a:gd name="T106" fmla="*/ 78 w 128"/>
                <a:gd name="T107" fmla="*/ 137 h 164"/>
                <a:gd name="T108" fmla="*/ 79 w 128"/>
                <a:gd name="T109" fmla="*/ 135 h 164"/>
                <a:gd name="T110" fmla="*/ 80 w 128"/>
                <a:gd name="T111" fmla="*/ 127 h 164"/>
                <a:gd name="T112" fmla="*/ 85 w 128"/>
                <a:gd name="T113" fmla="*/ 123 h 164"/>
                <a:gd name="T114" fmla="*/ 81 w 128"/>
                <a:gd name="T115" fmla="*/ 120 h 164"/>
                <a:gd name="T116" fmla="*/ 85 w 128"/>
                <a:gd name="T117" fmla="*/ 123 h 164"/>
                <a:gd name="T118" fmla="*/ 94 w 128"/>
                <a:gd name="T119" fmla="*/ 29 h 164"/>
                <a:gd name="T120" fmla="*/ 47 w 128"/>
                <a:gd name="T121" fmla="*/ 27 h 164"/>
                <a:gd name="T122" fmla="*/ 47 w 128"/>
                <a:gd name="T12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" h="164">
                  <a:moveTo>
                    <a:pt x="8" y="142"/>
                  </a:moveTo>
                  <a:cubicBezTo>
                    <a:pt x="8" y="142"/>
                    <a:pt x="17" y="149"/>
                    <a:pt x="32" y="154"/>
                  </a:cubicBezTo>
                  <a:cubicBezTo>
                    <a:pt x="34" y="155"/>
                    <a:pt x="36" y="156"/>
                    <a:pt x="37" y="156"/>
                  </a:cubicBezTo>
                  <a:cubicBezTo>
                    <a:pt x="38" y="157"/>
                    <a:pt x="40" y="157"/>
                    <a:pt x="42" y="158"/>
                  </a:cubicBezTo>
                  <a:cubicBezTo>
                    <a:pt x="56" y="163"/>
                    <a:pt x="68" y="164"/>
                    <a:pt x="69" y="164"/>
                  </a:cubicBezTo>
                  <a:cubicBezTo>
                    <a:pt x="76" y="164"/>
                    <a:pt x="81" y="161"/>
                    <a:pt x="83" y="156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28" y="33"/>
                    <a:pt x="126" y="27"/>
                    <a:pt x="120" y="24"/>
                  </a:cubicBezTo>
                  <a:cubicBezTo>
                    <a:pt x="120" y="24"/>
                    <a:pt x="120" y="24"/>
                    <a:pt x="120" y="24"/>
                  </a:cubicBezTo>
                  <a:cubicBezTo>
                    <a:pt x="119" y="24"/>
                    <a:pt x="108" y="19"/>
                    <a:pt x="91" y="12"/>
                  </a:cubicBezTo>
                  <a:cubicBezTo>
                    <a:pt x="89" y="11"/>
                    <a:pt x="89" y="11"/>
                    <a:pt x="89" y="11"/>
                  </a:cubicBezTo>
                  <a:cubicBezTo>
                    <a:pt x="69" y="4"/>
                    <a:pt x="60" y="2"/>
                    <a:pt x="60" y="2"/>
                  </a:cubicBezTo>
                  <a:cubicBezTo>
                    <a:pt x="54" y="0"/>
                    <a:pt x="47" y="3"/>
                    <a:pt x="45" y="9"/>
                  </a:cubicBezTo>
                  <a:cubicBezTo>
                    <a:pt x="2" y="126"/>
                    <a:pt x="2" y="126"/>
                    <a:pt x="2" y="126"/>
                  </a:cubicBezTo>
                  <a:cubicBezTo>
                    <a:pt x="0" y="132"/>
                    <a:pt x="2" y="138"/>
                    <a:pt x="8" y="142"/>
                  </a:cubicBezTo>
                  <a:close/>
                  <a:moveTo>
                    <a:pt x="22" y="104"/>
                  </a:moveTo>
                  <a:cubicBezTo>
                    <a:pt x="23" y="106"/>
                    <a:pt x="23" y="106"/>
                    <a:pt x="23" y="106"/>
                  </a:cubicBezTo>
                  <a:cubicBezTo>
                    <a:pt x="24" y="107"/>
                    <a:pt x="24" y="109"/>
                    <a:pt x="24" y="110"/>
                  </a:cubicBezTo>
                  <a:cubicBezTo>
                    <a:pt x="23" y="112"/>
                    <a:pt x="23" y="113"/>
                    <a:pt x="23" y="113"/>
                  </a:cubicBezTo>
                  <a:cubicBezTo>
                    <a:pt x="22" y="114"/>
                    <a:pt x="22" y="114"/>
                    <a:pt x="21" y="113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8" y="112"/>
                    <a:pt x="18" y="111"/>
                    <a:pt x="18" y="110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4"/>
                    <a:pt x="21" y="104"/>
                    <a:pt x="22" y="104"/>
                  </a:cubicBezTo>
                  <a:close/>
                  <a:moveTo>
                    <a:pt x="22" y="100"/>
                  </a:moveTo>
                  <a:cubicBezTo>
                    <a:pt x="24" y="95"/>
                    <a:pt x="24" y="95"/>
                    <a:pt x="24" y="95"/>
                  </a:cubicBezTo>
                  <a:cubicBezTo>
                    <a:pt x="24" y="94"/>
                    <a:pt x="25" y="94"/>
                    <a:pt x="25" y="94"/>
                  </a:cubicBezTo>
                  <a:cubicBezTo>
                    <a:pt x="27" y="96"/>
                    <a:pt x="27" y="96"/>
                    <a:pt x="27" y="96"/>
                  </a:cubicBezTo>
                  <a:cubicBezTo>
                    <a:pt x="28" y="97"/>
                    <a:pt x="28" y="99"/>
                    <a:pt x="27" y="100"/>
                  </a:cubicBezTo>
                  <a:cubicBezTo>
                    <a:pt x="27" y="102"/>
                    <a:pt x="26" y="103"/>
                    <a:pt x="26" y="103"/>
                  </a:cubicBezTo>
                  <a:cubicBezTo>
                    <a:pt x="26" y="104"/>
                    <a:pt x="25" y="104"/>
                    <a:pt x="25" y="103"/>
                  </a:cubicBezTo>
                  <a:cubicBezTo>
                    <a:pt x="23" y="102"/>
                    <a:pt x="23" y="102"/>
                    <a:pt x="23" y="102"/>
                  </a:cubicBezTo>
                  <a:cubicBezTo>
                    <a:pt x="22" y="102"/>
                    <a:pt x="21" y="101"/>
                    <a:pt x="22" y="100"/>
                  </a:cubicBezTo>
                  <a:close/>
                  <a:moveTo>
                    <a:pt x="19" y="123"/>
                  </a:moveTo>
                  <a:cubicBezTo>
                    <a:pt x="19" y="124"/>
                    <a:pt x="18" y="124"/>
                    <a:pt x="17" y="124"/>
                  </a:cubicBezTo>
                  <a:cubicBezTo>
                    <a:pt x="15" y="122"/>
                    <a:pt x="15" y="122"/>
                    <a:pt x="15" y="122"/>
                  </a:cubicBezTo>
                  <a:cubicBezTo>
                    <a:pt x="15" y="122"/>
                    <a:pt x="14" y="121"/>
                    <a:pt x="14" y="120"/>
                  </a:cubicBezTo>
                  <a:cubicBezTo>
                    <a:pt x="16" y="115"/>
                    <a:pt x="16" y="115"/>
                    <a:pt x="16" y="115"/>
                  </a:cubicBezTo>
                  <a:cubicBezTo>
                    <a:pt x="17" y="114"/>
                    <a:pt x="17" y="114"/>
                    <a:pt x="18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0" y="117"/>
                    <a:pt x="21" y="119"/>
                    <a:pt x="20" y="120"/>
                  </a:cubicBezTo>
                  <a:cubicBezTo>
                    <a:pt x="20" y="122"/>
                    <a:pt x="19" y="123"/>
                    <a:pt x="19" y="123"/>
                  </a:cubicBezTo>
                  <a:close/>
                  <a:moveTo>
                    <a:pt x="29" y="108"/>
                  </a:moveTo>
                  <a:cubicBezTo>
                    <a:pt x="31" y="110"/>
                    <a:pt x="31" y="110"/>
                    <a:pt x="31" y="110"/>
                  </a:cubicBezTo>
                  <a:cubicBezTo>
                    <a:pt x="32" y="111"/>
                    <a:pt x="32" y="113"/>
                    <a:pt x="31" y="114"/>
                  </a:cubicBezTo>
                  <a:cubicBezTo>
                    <a:pt x="31" y="116"/>
                    <a:pt x="30" y="117"/>
                    <a:pt x="30" y="117"/>
                  </a:cubicBezTo>
                  <a:cubicBezTo>
                    <a:pt x="30" y="118"/>
                    <a:pt x="29" y="118"/>
                    <a:pt x="29" y="118"/>
                  </a:cubicBezTo>
                  <a:cubicBezTo>
                    <a:pt x="27" y="116"/>
                    <a:pt x="27" y="116"/>
                    <a:pt x="27" y="116"/>
                  </a:cubicBezTo>
                  <a:cubicBezTo>
                    <a:pt x="26" y="116"/>
                    <a:pt x="25" y="115"/>
                    <a:pt x="26" y="114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8" y="108"/>
                    <a:pt x="29" y="108"/>
                    <a:pt x="29" y="108"/>
                  </a:cubicBezTo>
                  <a:close/>
                  <a:moveTo>
                    <a:pt x="29" y="104"/>
                  </a:moveTo>
                  <a:cubicBezTo>
                    <a:pt x="31" y="99"/>
                    <a:pt x="31" y="99"/>
                    <a:pt x="31" y="99"/>
                  </a:cubicBezTo>
                  <a:cubicBezTo>
                    <a:pt x="32" y="98"/>
                    <a:pt x="32" y="98"/>
                    <a:pt x="33" y="98"/>
                  </a:cubicBezTo>
                  <a:cubicBezTo>
                    <a:pt x="35" y="100"/>
                    <a:pt x="35" y="100"/>
                    <a:pt x="35" y="100"/>
                  </a:cubicBezTo>
                  <a:cubicBezTo>
                    <a:pt x="35" y="101"/>
                    <a:pt x="36" y="103"/>
                    <a:pt x="35" y="104"/>
                  </a:cubicBezTo>
                  <a:cubicBezTo>
                    <a:pt x="35" y="106"/>
                    <a:pt x="34" y="107"/>
                    <a:pt x="34" y="107"/>
                  </a:cubicBezTo>
                  <a:cubicBezTo>
                    <a:pt x="34" y="108"/>
                    <a:pt x="33" y="108"/>
                    <a:pt x="32" y="108"/>
                  </a:cubicBezTo>
                  <a:cubicBezTo>
                    <a:pt x="30" y="106"/>
                    <a:pt x="30" y="106"/>
                    <a:pt x="30" y="106"/>
                  </a:cubicBezTo>
                  <a:cubicBezTo>
                    <a:pt x="30" y="106"/>
                    <a:pt x="29" y="105"/>
                    <a:pt x="29" y="104"/>
                  </a:cubicBezTo>
                  <a:close/>
                  <a:moveTo>
                    <a:pt x="27" y="127"/>
                  </a:moveTo>
                  <a:cubicBezTo>
                    <a:pt x="27" y="128"/>
                    <a:pt x="26" y="128"/>
                    <a:pt x="25" y="128"/>
                  </a:cubicBezTo>
                  <a:cubicBezTo>
                    <a:pt x="23" y="127"/>
                    <a:pt x="23" y="127"/>
                    <a:pt x="23" y="127"/>
                  </a:cubicBezTo>
                  <a:cubicBezTo>
                    <a:pt x="22" y="126"/>
                    <a:pt x="22" y="125"/>
                    <a:pt x="22" y="124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18"/>
                    <a:pt x="25" y="118"/>
                    <a:pt x="26" y="119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8" y="121"/>
                    <a:pt x="28" y="123"/>
                    <a:pt x="28" y="125"/>
                  </a:cubicBezTo>
                  <a:cubicBezTo>
                    <a:pt x="27" y="126"/>
                    <a:pt x="27" y="127"/>
                    <a:pt x="27" y="127"/>
                  </a:cubicBezTo>
                  <a:close/>
                  <a:moveTo>
                    <a:pt x="37" y="112"/>
                  </a:moveTo>
                  <a:cubicBezTo>
                    <a:pt x="39" y="114"/>
                    <a:pt x="39" y="114"/>
                    <a:pt x="39" y="114"/>
                  </a:cubicBezTo>
                  <a:cubicBezTo>
                    <a:pt x="40" y="115"/>
                    <a:pt x="40" y="117"/>
                    <a:pt x="39" y="118"/>
                  </a:cubicBezTo>
                  <a:cubicBezTo>
                    <a:pt x="39" y="120"/>
                    <a:pt x="38" y="121"/>
                    <a:pt x="38" y="121"/>
                  </a:cubicBezTo>
                  <a:cubicBezTo>
                    <a:pt x="38" y="122"/>
                    <a:pt x="37" y="122"/>
                    <a:pt x="36" y="122"/>
                  </a:cubicBezTo>
                  <a:cubicBezTo>
                    <a:pt x="34" y="120"/>
                    <a:pt x="34" y="120"/>
                    <a:pt x="34" y="120"/>
                  </a:cubicBezTo>
                  <a:cubicBezTo>
                    <a:pt x="34" y="120"/>
                    <a:pt x="33" y="119"/>
                    <a:pt x="34" y="118"/>
                  </a:cubicBezTo>
                  <a:cubicBezTo>
                    <a:pt x="36" y="113"/>
                    <a:pt x="36" y="113"/>
                    <a:pt x="36" y="113"/>
                  </a:cubicBezTo>
                  <a:cubicBezTo>
                    <a:pt x="36" y="112"/>
                    <a:pt x="37" y="112"/>
                    <a:pt x="37" y="112"/>
                  </a:cubicBezTo>
                  <a:close/>
                  <a:moveTo>
                    <a:pt x="37" y="108"/>
                  </a:moveTo>
                  <a:cubicBezTo>
                    <a:pt x="39" y="103"/>
                    <a:pt x="39" y="103"/>
                    <a:pt x="39" y="103"/>
                  </a:cubicBezTo>
                  <a:cubicBezTo>
                    <a:pt x="40" y="102"/>
                    <a:pt x="40" y="102"/>
                    <a:pt x="41" y="102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3" y="105"/>
                    <a:pt x="44" y="107"/>
                    <a:pt x="43" y="108"/>
                  </a:cubicBezTo>
                  <a:cubicBezTo>
                    <a:pt x="43" y="110"/>
                    <a:pt x="42" y="111"/>
                    <a:pt x="42" y="111"/>
                  </a:cubicBezTo>
                  <a:cubicBezTo>
                    <a:pt x="42" y="112"/>
                    <a:pt x="41" y="112"/>
                    <a:pt x="40" y="112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37" y="110"/>
                    <a:pt x="37" y="109"/>
                    <a:pt x="37" y="108"/>
                  </a:cubicBezTo>
                  <a:close/>
                  <a:moveTo>
                    <a:pt x="35" y="131"/>
                  </a:moveTo>
                  <a:cubicBezTo>
                    <a:pt x="35" y="132"/>
                    <a:pt x="34" y="132"/>
                    <a:pt x="33" y="132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0" y="130"/>
                    <a:pt x="30" y="129"/>
                    <a:pt x="30" y="128"/>
                  </a:cubicBezTo>
                  <a:cubicBezTo>
                    <a:pt x="32" y="123"/>
                    <a:pt x="32" y="123"/>
                    <a:pt x="32" y="123"/>
                  </a:cubicBezTo>
                  <a:cubicBezTo>
                    <a:pt x="32" y="122"/>
                    <a:pt x="33" y="122"/>
                    <a:pt x="34" y="123"/>
                  </a:cubicBezTo>
                  <a:cubicBezTo>
                    <a:pt x="35" y="124"/>
                    <a:pt x="35" y="124"/>
                    <a:pt x="35" y="124"/>
                  </a:cubicBezTo>
                  <a:cubicBezTo>
                    <a:pt x="36" y="125"/>
                    <a:pt x="36" y="127"/>
                    <a:pt x="36" y="129"/>
                  </a:cubicBezTo>
                  <a:cubicBezTo>
                    <a:pt x="35" y="130"/>
                    <a:pt x="35" y="131"/>
                    <a:pt x="35" y="131"/>
                  </a:cubicBezTo>
                  <a:close/>
                  <a:moveTo>
                    <a:pt x="45" y="116"/>
                  </a:moveTo>
                  <a:cubicBezTo>
                    <a:pt x="47" y="118"/>
                    <a:pt x="47" y="118"/>
                    <a:pt x="47" y="118"/>
                  </a:cubicBezTo>
                  <a:cubicBezTo>
                    <a:pt x="48" y="119"/>
                    <a:pt x="48" y="121"/>
                    <a:pt x="47" y="122"/>
                  </a:cubicBezTo>
                  <a:cubicBezTo>
                    <a:pt x="47" y="123"/>
                    <a:pt x="46" y="125"/>
                    <a:pt x="46" y="125"/>
                  </a:cubicBezTo>
                  <a:cubicBezTo>
                    <a:pt x="46" y="126"/>
                    <a:pt x="45" y="126"/>
                    <a:pt x="45" y="125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42" y="124"/>
                    <a:pt x="41" y="123"/>
                    <a:pt x="42" y="122"/>
                  </a:cubicBezTo>
                  <a:cubicBezTo>
                    <a:pt x="44" y="116"/>
                    <a:pt x="44" y="116"/>
                    <a:pt x="44" y="116"/>
                  </a:cubicBezTo>
                  <a:cubicBezTo>
                    <a:pt x="44" y="116"/>
                    <a:pt x="45" y="115"/>
                    <a:pt x="45" y="116"/>
                  </a:cubicBezTo>
                  <a:close/>
                  <a:moveTo>
                    <a:pt x="45" y="112"/>
                  </a:moveTo>
                  <a:cubicBezTo>
                    <a:pt x="47" y="106"/>
                    <a:pt x="47" y="106"/>
                    <a:pt x="47" y="106"/>
                  </a:cubicBezTo>
                  <a:cubicBezTo>
                    <a:pt x="48" y="106"/>
                    <a:pt x="48" y="105"/>
                    <a:pt x="49" y="106"/>
                  </a:cubicBezTo>
                  <a:cubicBezTo>
                    <a:pt x="51" y="108"/>
                    <a:pt x="51" y="108"/>
                    <a:pt x="51" y="108"/>
                  </a:cubicBezTo>
                  <a:cubicBezTo>
                    <a:pt x="51" y="109"/>
                    <a:pt x="52" y="110"/>
                    <a:pt x="51" y="112"/>
                  </a:cubicBezTo>
                  <a:cubicBezTo>
                    <a:pt x="51" y="113"/>
                    <a:pt x="50" y="115"/>
                    <a:pt x="50" y="115"/>
                  </a:cubicBezTo>
                  <a:cubicBezTo>
                    <a:pt x="50" y="115"/>
                    <a:pt x="49" y="116"/>
                    <a:pt x="48" y="115"/>
                  </a:cubicBezTo>
                  <a:cubicBezTo>
                    <a:pt x="46" y="114"/>
                    <a:pt x="46" y="114"/>
                    <a:pt x="46" y="114"/>
                  </a:cubicBezTo>
                  <a:cubicBezTo>
                    <a:pt x="45" y="113"/>
                    <a:pt x="45" y="112"/>
                    <a:pt x="45" y="112"/>
                  </a:cubicBezTo>
                  <a:close/>
                  <a:moveTo>
                    <a:pt x="43" y="135"/>
                  </a:moveTo>
                  <a:cubicBezTo>
                    <a:pt x="43" y="136"/>
                    <a:pt x="42" y="136"/>
                    <a:pt x="41" y="136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38" y="134"/>
                    <a:pt x="38" y="133"/>
                    <a:pt x="38" y="132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40" y="126"/>
                    <a:pt x="41" y="126"/>
                    <a:pt x="42" y="126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44" y="129"/>
                    <a:pt x="44" y="131"/>
                    <a:pt x="44" y="132"/>
                  </a:cubicBezTo>
                  <a:cubicBezTo>
                    <a:pt x="43" y="134"/>
                    <a:pt x="43" y="135"/>
                    <a:pt x="43" y="135"/>
                  </a:cubicBezTo>
                  <a:close/>
                  <a:moveTo>
                    <a:pt x="53" y="100"/>
                  </a:moveTo>
                  <a:cubicBezTo>
                    <a:pt x="54" y="98"/>
                    <a:pt x="56" y="97"/>
                    <a:pt x="59" y="97"/>
                  </a:cubicBezTo>
                  <a:cubicBezTo>
                    <a:pt x="61" y="98"/>
                    <a:pt x="62" y="101"/>
                    <a:pt x="61" y="103"/>
                  </a:cubicBezTo>
                  <a:cubicBezTo>
                    <a:pt x="60" y="105"/>
                    <a:pt x="58" y="106"/>
                    <a:pt x="56" y="105"/>
                  </a:cubicBezTo>
                  <a:cubicBezTo>
                    <a:pt x="53" y="105"/>
                    <a:pt x="52" y="102"/>
                    <a:pt x="53" y="100"/>
                  </a:cubicBezTo>
                  <a:close/>
                  <a:moveTo>
                    <a:pt x="52" y="137"/>
                  </a:moveTo>
                  <a:cubicBezTo>
                    <a:pt x="52" y="138"/>
                    <a:pt x="51" y="138"/>
                    <a:pt x="50" y="138"/>
                  </a:cubicBezTo>
                  <a:cubicBezTo>
                    <a:pt x="47" y="138"/>
                    <a:pt x="47" y="138"/>
                    <a:pt x="47" y="138"/>
                  </a:cubicBezTo>
                  <a:cubicBezTo>
                    <a:pt x="46" y="138"/>
                    <a:pt x="46" y="137"/>
                    <a:pt x="46" y="136"/>
                  </a:cubicBezTo>
                  <a:cubicBezTo>
                    <a:pt x="46" y="136"/>
                    <a:pt x="47" y="135"/>
                    <a:pt x="47" y="134"/>
                  </a:cubicBezTo>
                  <a:cubicBezTo>
                    <a:pt x="48" y="132"/>
                    <a:pt x="49" y="131"/>
                    <a:pt x="51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31"/>
                    <a:pt x="54" y="132"/>
                  </a:cubicBezTo>
                  <a:lnTo>
                    <a:pt x="52" y="137"/>
                  </a:lnTo>
                  <a:close/>
                  <a:moveTo>
                    <a:pt x="56" y="127"/>
                  </a:moveTo>
                  <a:cubicBezTo>
                    <a:pt x="55" y="128"/>
                    <a:pt x="55" y="128"/>
                    <a:pt x="54" y="128"/>
                  </a:cubicBezTo>
                  <a:cubicBezTo>
                    <a:pt x="51" y="128"/>
                    <a:pt x="51" y="128"/>
                    <a:pt x="51" y="128"/>
                  </a:cubicBezTo>
                  <a:cubicBezTo>
                    <a:pt x="50" y="128"/>
                    <a:pt x="50" y="127"/>
                    <a:pt x="50" y="126"/>
                  </a:cubicBezTo>
                  <a:cubicBezTo>
                    <a:pt x="50" y="126"/>
                    <a:pt x="51" y="125"/>
                    <a:pt x="51" y="123"/>
                  </a:cubicBezTo>
                  <a:cubicBezTo>
                    <a:pt x="52" y="122"/>
                    <a:pt x="53" y="121"/>
                    <a:pt x="54" y="121"/>
                  </a:cubicBezTo>
                  <a:cubicBezTo>
                    <a:pt x="57" y="120"/>
                    <a:pt x="57" y="120"/>
                    <a:pt x="57" y="120"/>
                  </a:cubicBezTo>
                  <a:cubicBezTo>
                    <a:pt x="58" y="120"/>
                    <a:pt x="58" y="121"/>
                    <a:pt x="58" y="122"/>
                  </a:cubicBezTo>
                  <a:cubicBezTo>
                    <a:pt x="56" y="127"/>
                    <a:pt x="56" y="127"/>
                    <a:pt x="56" y="127"/>
                  </a:cubicBezTo>
                  <a:close/>
                  <a:moveTo>
                    <a:pt x="60" y="117"/>
                  </a:moveTo>
                  <a:cubicBezTo>
                    <a:pt x="59" y="118"/>
                    <a:pt x="58" y="118"/>
                    <a:pt x="57" y="118"/>
                  </a:cubicBezTo>
                  <a:cubicBezTo>
                    <a:pt x="55" y="118"/>
                    <a:pt x="55" y="118"/>
                    <a:pt x="55" y="118"/>
                  </a:cubicBezTo>
                  <a:cubicBezTo>
                    <a:pt x="54" y="118"/>
                    <a:pt x="54" y="117"/>
                    <a:pt x="54" y="116"/>
                  </a:cubicBezTo>
                  <a:cubicBezTo>
                    <a:pt x="54" y="116"/>
                    <a:pt x="54" y="115"/>
                    <a:pt x="55" y="113"/>
                  </a:cubicBezTo>
                  <a:cubicBezTo>
                    <a:pt x="56" y="112"/>
                    <a:pt x="57" y="111"/>
                    <a:pt x="58" y="110"/>
                  </a:cubicBezTo>
                  <a:cubicBezTo>
                    <a:pt x="60" y="110"/>
                    <a:pt x="60" y="110"/>
                    <a:pt x="60" y="110"/>
                  </a:cubicBezTo>
                  <a:cubicBezTo>
                    <a:pt x="61" y="110"/>
                    <a:pt x="62" y="111"/>
                    <a:pt x="61" y="112"/>
                  </a:cubicBezTo>
                  <a:cubicBezTo>
                    <a:pt x="60" y="117"/>
                    <a:pt x="60" y="117"/>
                    <a:pt x="60" y="117"/>
                  </a:cubicBezTo>
                  <a:close/>
                  <a:moveTo>
                    <a:pt x="60" y="139"/>
                  </a:moveTo>
                  <a:cubicBezTo>
                    <a:pt x="60" y="140"/>
                    <a:pt x="59" y="141"/>
                    <a:pt x="58" y="141"/>
                  </a:cubicBezTo>
                  <a:cubicBezTo>
                    <a:pt x="56" y="140"/>
                    <a:pt x="56" y="140"/>
                    <a:pt x="56" y="140"/>
                  </a:cubicBezTo>
                  <a:cubicBezTo>
                    <a:pt x="55" y="140"/>
                    <a:pt x="55" y="139"/>
                    <a:pt x="55" y="139"/>
                  </a:cubicBezTo>
                  <a:cubicBezTo>
                    <a:pt x="55" y="139"/>
                    <a:pt x="55" y="137"/>
                    <a:pt x="56" y="136"/>
                  </a:cubicBezTo>
                  <a:cubicBezTo>
                    <a:pt x="56" y="134"/>
                    <a:pt x="58" y="133"/>
                    <a:pt x="59" y="133"/>
                  </a:cubicBezTo>
                  <a:cubicBezTo>
                    <a:pt x="61" y="133"/>
                    <a:pt x="61" y="133"/>
                    <a:pt x="61" y="133"/>
                  </a:cubicBezTo>
                  <a:cubicBezTo>
                    <a:pt x="62" y="133"/>
                    <a:pt x="63" y="133"/>
                    <a:pt x="62" y="134"/>
                  </a:cubicBezTo>
                  <a:cubicBezTo>
                    <a:pt x="60" y="139"/>
                    <a:pt x="60" y="139"/>
                    <a:pt x="60" y="139"/>
                  </a:cubicBezTo>
                  <a:close/>
                  <a:moveTo>
                    <a:pt x="64" y="129"/>
                  </a:moveTo>
                  <a:cubicBezTo>
                    <a:pt x="64" y="130"/>
                    <a:pt x="63" y="131"/>
                    <a:pt x="62" y="131"/>
                  </a:cubicBezTo>
                  <a:cubicBezTo>
                    <a:pt x="60" y="130"/>
                    <a:pt x="60" y="130"/>
                    <a:pt x="60" y="130"/>
                  </a:cubicBezTo>
                  <a:cubicBezTo>
                    <a:pt x="59" y="130"/>
                    <a:pt x="59" y="129"/>
                    <a:pt x="59" y="129"/>
                  </a:cubicBezTo>
                  <a:cubicBezTo>
                    <a:pt x="59" y="129"/>
                    <a:pt x="59" y="127"/>
                    <a:pt x="60" y="126"/>
                  </a:cubicBezTo>
                  <a:cubicBezTo>
                    <a:pt x="60" y="124"/>
                    <a:pt x="62" y="123"/>
                    <a:pt x="63" y="123"/>
                  </a:cubicBezTo>
                  <a:cubicBezTo>
                    <a:pt x="65" y="123"/>
                    <a:pt x="65" y="123"/>
                    <a:pt x="65" y="123"/>
                  </a:cubicBezTo>
                  <a:cubicBezTo>
                    <a:pt x="66" y="123"/>
                    <a:pt x="67" y="123"/>
                    <a:pt x="66" y="124"/>
                  </a:cubicBezTo>
                  <a:cubicBezTo>
                    <a:pt x="64" y="129"/>
                    <a:pt x="64" y="129"/>
                    <a:pt x="64" y="129"/>
                  </a:cubicBezTo>
                  <a:close/>
                  <a:moveTo>
                    <a:pt x="68" y="119"/>
                  </a:moveTo>
                  <a:cubicBezTo>
                    <a:pt x="68" y="120"/>
                    <a:pt x="67" y="121"/>
                    <a:pt x="66" y="120"/>
                  </a:cubicBezTo>
                  <a:cubicBezTo>
                    <a:pt x="64" y="120"/>
                    <a:pt x="64" y="120"/>
                    <a:pt x="64" y="120"/>
                  </a:cubicBezTo>
                  <a:cubicBezTo>
                    <a:pt x="63" y="120"/>
                    <a:pt x="62" y="119"/>
                    <a:pt x="63" y="118"/>
                  </a:cubicBezTo>
                  <a:cubicBezTo>
                    <a:pt x="63" y="118"/>
                    <a:pt x="63" y="117"/>
                    <a:pt x="64" y="116"/>
                  </a:cubicBezTo>
                  <a:cubicBezTo>
                    <a:pt x="64" y="114"/>
                    <a:pt x="66" y="113"/>
                    <a:pt x="67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70" y="113"/>
                    <a:pt x="70" y="113"/>
                    <a:pt x="70" y="114"/>
                  </a:cubicBezTo>
                  <a:cubicBezTo>
                    <a:pt x="68" y="119"/>
                    <a:pt x="68" y="119"/>
                    <a:pt x="68" y="119"/>
                  </a:cubicBezTo>
                  <a:close/>
                  <a:moveTo>
                    <a:pt x="69" y="141"/>
                  </a:moveTo>
                  <a:cubicBezTo>
                    <a:pt x="69" y="142"/>
                    <a:pt x="68" y="143"/>
                    <a:pt x="67" y="143"/>
                  </a:cubicBezTo>
                  <a:cubicBezTo>
                    <a:pt x="64" y="142"/>
                    <a:pt x="64" y="142"/>
                    <a:pt x="64" y="142"/>
                  </a:cubicBezTo>
                  <a:cubicBezTo>
                    <a:pt x="64" y="142"/>
                    <a:pt x="63" y="142"/>
                    <a:pt x="63" y="141"/>
                  </a:cubicBezTo>
                  <a:cubicBezTo>
                    <a:pt x="63" y="141"/>
                    <a:pt x="64" y="140"/>
                    <a:pt x="64" y="138"/>
                  </a:cubicBezTo>
                  <a:cubicBezTo>
                    <a:pt x="65" y="137"/>
                    <a:pt x="66" y="135"/>
                    <a:pt x="68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71" y="135"/>
                    <a:pt x="71" y="135"/>
                    <a:pt x="71" y="136"/>
                  </a:cubicBezTo>
                  <a:lnTo>
                    <a:pt x="69" y="141"/>
                  </a:lnTo>
                  <a:close/>
                  <a:moveTo>
                    <a:pt x="73" y="131"/>
                  </a:moveTo>
                  <a:cubicBezTo>
                    <a:pt x="73" y="132"/>
                    <a:pt x="72" y="133"/>
                    <a:pt x="71" y="133"/>
                  </a:cubicBezTo>
                  <a:cubicBezTo>
                    <a:pt x="68" y="132"/>
                    <a:pt x="68" y="132"/>
                    <a:pt x="68" y="132"/>
                  </a:cubicBezTo>
                  <a:cubicBezTo>
                    <a:pt x="68" y="132"/>
                    <a:pt x="67" y="131"/>
                    <a:pt x="67" y="131"/>
                  </a:cubicBezTo>
                  <a:cubicBezTo>
                    <a:pt x="67" y="131"/>
                    <a:pt x="68" y="129"/>
                    <a:pt x="68" y="128"/>
                  </a:cubicBezTo>
                  <a:cubicBezTo>
                    <a:pt x="69" y="126"/>
                    <a:pt x="70" y="125"/>
                    <a:pt x="72" y="125"/>
                  </a:cubicBezTo>
                  <a:cubicBezTo>
                    <a:pt x="74" y="125"/>
                    <a:pt x="74" y="125"/>
                    <a:pt x="74" y="125"/>
                  </a:cubicBezTo>
                  <a:cubicBezTo>
                    <a:pt x="75" y="125"/>
                    <a:pt x="75" y="125"/>
                    <a:pt x="75" y="126"/>
                  </a:cubicBezTo>
                  <a:cubicBezTo>
                    <a:pt x="73" y="131"/>
                    <a:pt x="73" y="131"/>
                    <a:pt x="73" y="131"/>
                  </a:cubicBezTo>
                  <a:close/>
                  <a:moveTo>
                    <a:pt x="77" y="121"/>
                  </a:moveTo>
                  <a:cubicBezTo>
                    <a:pt x="76" y="122"/>
                    <a:pt x="75" y="123"/>
                    <a:pt x="75" y="123"/>
                  </a:cubicBezTo>
                  <a:cubicBezTo>
                    <a:pt x="72" y="122"/>
                    <a:pt x="72" y="122"/>
                    <a:pt x="72" y="122"/>
                  </a:cubicBezTo>
                  <a:cubicBezTo>
                    <a:pt x="71" y="122"/>
                    <a:pt x="71" y="121"/>
                    <a:pt x="71" y="121"/>
                  </a:cubicBezTo>
                  <a:cubicBezTo>
                    <a:pt x="71" y="121"/>
                    <a:pt x="72" y="119"/>
                    <a:pt x="72" y="118"/>
                  </a:cubicBezTo>
                  <a:cubicBezTo>
                    <a:pt x="73" y="116"/>
                    <a:pt x="74" y="115"/>
                    <a:pt x="75" y="115"/>
                  </a:cubicBezTo>
                  <a:cubicBezTo>
                    <a:pt x="78" y="115"/>
                    <a:pt x="78" y="115"/>
                    <a:pt x="78" y="115"/>
                  </a:cubicBezTo>
                  <a:cubicBezTo>
                    <a:pt x="78" y="115"/>
                    <a:pt x="79" y="115"/>
                    <a:pt x="79" y="116"/>
                  </a:cubicBezTo>
                  <a:cubicBezTo>
                    <a:pt x="77" y="121"/>
                    <a:pt x="77" y="121"/>
                    <a:pt x="77" y="121"/>
                  </a:cubicBezTo>
                  <a:close/>
                  <a:moveTo>
                    <a:pt x="78" y="143"/>
                  </a:moveTo>
                  <a:cubicBezTo>
                    <a:pt x="77" y="144"/>
                    <a:pt x="76" y="145"/>
                    <a:pt x="75" y="145"/>
                  </a:cubicBezTo>
                  <a:cubicBezTo>
                    <a:pt x="73" y="144"/>
                    <a:pt x="73" y="144"/>
                    <a:pt x="73" y="144"/>
                  </a:cubicBezTo>
                  <a:cubicBezTo>
                    <a:pt x="72" y="144"/>
                    <a:pt x="72" y="143"/>
                    <a:pt x="72" y="143"/>
                  </a:cubicBezTo>
                  <a:cubicBezTo>
                    <a:pt x="72" y="143"/>
                    <a:pt x="73" y="141"/>
                    <a:pt x="73" y="140"/>
                  </a:cubicBezTo>
                  <a:cubicBezTo>
                    <a:pt x="74" y="138"/>
                    <a:pt x="75" y="137"/>
                    <a:pt x="76" y="137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9" y="137"/>
                    <a:pt x="80" y="137"/>
                    <a:pt x="80" y="138"/>
                  </a:cubicBezTo>
                  <a:cubicBezTo>
                    <a:pt x="78" y="143"/>
                    <a:pt x="78" y="143"/>
                    <a:pt x="78" y="143"/>
                  </a:cubicBezTo>
                  <a:close/>
                  <a:moveTo>
                    <a:pt x="82" y="133"/>
                  </a:moveTo>
                  <a:cubicBezTo>
                    <a:pt x="81" y="134"/>
                    <a:pt x="80" y="135"/>
                    <a:pt x="79" y="135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4"/>
                    <a:pt x="76" y="133"/>
                    <a:pt x="76" y="132"/>
                  </a:cubicBezTo>
                  <a:cubicBezTo>
                    <a:pt x="76" y="132"/>
                    <a:pt x="76" y="131"/>
                    <a:pt x="77" y="130"/>
                  </a:cubicBezTo>
                  <a:cubicBezTo>
                    <a:pt x="78" y="128"/>
                    <a:pt x="79" y="127"/>
                    <a:pt x="80" y="127"/>
                  </a:cubicBezTo>
                  <a:cubicBezTo>
                    <a:pt x="82" y="127"/>
                    <a:pt x="82" y="127"/>
                    <a:pt x="82" y="127"/>
                  </a:cubicBezTo>
                  <a:cubicBezTo>
                    <a:pt x="83" y="127"/>
                    <a:pt x="84" y="127"/>
                    <a:pt x="83" y="128"/>
                  </a:cubicBezTo>
                  <a:cubicBezTo>
                    <a:pt x="82" y="133"/>
                    <a:pt x="82" y="133"/>
                    <a:pt x="82" y="133"/>
                  </a:cubicBezTo>
                  <a:close/>
                  <a:moveTo>
                    <a:pt x="85" y="123"/>
                  </a:moveTo>
                  <a:cubicBezTo>
                    <a:pt x="85" y="124"/>
                    <a:pt x="84" y="125"/>
                    <a:pt x="83" y="124"/>
                  </a:cubicBezTo>
                  <a:cubicBezTo>
                    <a:pt x="81" y="124"/>
                    <a:pt x="81" y="124"/>
                    <a:pt x="81" y="124"/>
                  </a:cubicBezTo>
                  <a:cubicBezTo>
                    <a:pt x="80" y="124"/>
                    <a:pt x="79" y="123"/>
                    <a:pt x="80" y="122"/>
                  </a:cubicBezTo>
                  <a:cubicBezTo>
                    <a:pt x="80" y="122"/>
                    <a:pt x="80" y="121"/>
                    <a:pt x="81" y="120"/>
                  </a:cubicBezTo>
                  <a:cubicBezTo>
                    <a:pt x="81" y="118"/>
                    <a:pt x="83" y="117"/>
                    <a:pt x="84" y="117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87" y="117"/>
                    <a:pt x="87" y="117"/>
                    <a:pt x="87" y="118"/>
                  </a:cubicBezTo>
                  <a:cubicBezTo>
                    <a:pt x="85" y="123"/>
                    <a:pt x="85" y="123"/>
                    <a:pt x="85" y="123"/>
                  </a:cubicBezTo>
                  <a:close/>
                  <a:moveTo>
                    <a:pt x="77" y="20"/>
                  </a:moveTo>
                  <a:cubicBezTo>
                    <a:pt x="95" y="27"/>
                    <a:pt x="95" y="27"/>
                    <a:pt x="95" y="27"/>
                  </a:cubicBezTo>
                  <a:cubicBezTo>
                    <a:pt x="95" y="27"/>
                    <a:pt x="96" y="28"/>
                    <a:pt x="95" y="29"/>
                  </a:cubicBezTo>
                  <a:cubicBezTo>
                    <a:pt x="95" y="29"/>
                    <a:pt x="94" y="30"/>
                    <a:pt x="94" y="29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6" y="23"/>
                    <a:pt x="75" y="22"/>
                    <a:pt x="76" y="21"/>
                  </a:cubicBezTo>
                  <a:cubicBezTo>
                    <a:pt x="76" y="20"/>
                    <a:pt x="77" y="20"/>
                    <a:pt x="77" y="20"/>
                  </a:cubicBezTo>
                  <a:close/>
                  <a:moveTo>
                    <a:pt x="47" y="27"/>
                  </a:moveTo>
                  <a:cubicBezTo>
                    <a:pt x="113" y="51"/>
                    <a:pt x="113" y="51"/>
                    <a:pt x="113" y="51"/>
                  </a:cubicBezTo>
                  <a:cubicBezTo>
                    <a:pt x="94" y="102"/>
                    <a:pt x="94" y="102"/>
                    <a:pt x="94" y="102"/>
                  </a:cubicBezTo>
                  <a:cubicBezTo>
                    <a:pt x="28" y="78"/>
                    <a:pt x="28" y="78"/>
                    <a:pt x="28" y="78"/>
                  </a:cubicBezTo>
                  <a:lnTo>
                    <a:pt x="47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3" name="Freeform 915">
              <a:extLst>
                <a:ext uri="{FF2B5EF4-FFF2-40B4-BE49-F238E27FC236}">
                  <a16:creationId xmlns:a16="http://schemas.microsoft.com/office/drawing/2014/main" id="{ECF47923-241F-FB86-B3CB-992D4B64B3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44439" y="2309344"/>
              <a:ext cx="134773" cy="131953"/>
            </a:xfrm>
            <a:custGeom>
              <a:avLst/>
              <a:gdLst>
                <a:gd name="T0" fmla="*/ 75 w 84"/>
                <a:gd name="T1" fmla="*/ 33 h 84"/>
                <a:gd name="T2" fmla="*/ 71 w 84"/>
                <a:gd name="T3" fmla="*/ 28 h 84"/>
                <a:gd name="T4" fmla="*/ 74 w 84"/>
                <a:gd name="T5" fmla="*/ 22 h 84"/>
                <a:gd name="T6" fmla="*/ 69 w 84"/>
                <a:gd name="T7" fmla="*/ 10 h 84"/>
                <a:gd name="T8" fmla="*/ 62 w 84"/>
                <a:gd name="T9" fmla="*/ 10 h 84"/>
                <a:gd name="T10" fmla="*/ 57 w 84"/>
                <a:gd name="T11" fmla="*/ 13 h 84"/>
                <a:gd name="T12" fmla="*/ 52 w 84"/>
                <a:gd name="T13" fmla="*/ 12 h 84"/>
                <a:gd name="T14" fmla="*/ 50 w 84"/>
                <a:gd name="T15" fmla="*/ 5 h 84"/>
                <a:gd name="T16" fmla="*/ 39 w 84"/>
                <a:gd name="T17" fmla="*/ 0 h 84"/>
                <a:gd name="T18" fmla="*/ 33 w 84"/>
                <a:gd name="T19" fmla="*/ 9 h 84"/>
                <a:gd name="T20" fmla="*/ 28 w 84"/>
                <a:gd name="T21" fmla="*/ 13 h 84"/>
                <a:gd name="T22" fmla="*/ 25 w 84"/>
                <a:gd name="T23" fmla="*/ 13 h 84"/>
                <a:gd name="T24" fmla="*/ 18 w 84"/>
                <a:gd name="T25" fmla="*/ 8 h 84"/>
                <a:gd name="T26" fmla="*/ 10 w 84"/>
                <a:gd name="T27" fmla="*/ 14 h 84"/>
                <a:gd name="T28" fmla="*/ 10 w 84"/>
                <a:gd name="T29" fmla="*/ 22 h 84"/>
                <a:gd name="T30" fmla="*/ 13 w 84"/>
                <a:gd name="T31" fmla="*/ 28 h 84"/>
                <a:gd name="T32" fmla="*/ 9 w 84"/>
                <a:gd name="T33" fmla="*/ 33 h 84"/>
                <a:gd name="T34" fmla="*/ 0 w 84"/>
                <a:gd name="T35" fmla="*/ 38 h 84"/>
                <a:gd name="T36" fmla="*/ 5 w 84"/>
                <a:gd name="T37" fmla="*/ 50 h 84"/>
                <a:gd name="T38" fmla="*/ 12 w 84"/>
                <a:gd name="T39" fmla="*/ 52 h 84"/>
                <a:gd name="T40" fmla="*/ 13 w 84"/>
                <a:gd name="T41" fmla="*/ 59 h 84"/>
                <a:gd name="T42" fmla="*/ 10 w 84"/>
                <a:gd name="T43" fmla="*/ 69 h 84"/>
                <a:gd name="T44" fmla="*/ 18 w 84"/>
                <a:gd name="T45" fmla="*/ 75 h 84"/>
                <a:gd name="T46" fmla="*/ 25 w 84"/>
                <a:gd name="T47" fmla="*/ 71 h 84"/>
                <a:gd name="T48" fmla="*/ 28 w 84"/>
                <a:gd name="T49" fmla="*/ 70 h 84"/>
                <a:gd name="T50" fmla="*/ 33 w 84"/>
                <a:gd name="T51" fmla="*/ 75 h 84"/>
                <a:gd name="T52" fmla="*/ 39 w 84"/>
                <a:gd name="T53" fmla="*/ 84 h 84"/>
                <a:gd name="T54" fmla="*/ 50 w 84"/>
                <a:gd name="T55" fmla="*/ 79 h 84"/>
                <a:gd name="T56" fmla="*/ 52 w 84"/>
                <a:gd name="T57" fmla="*/ 72 h 84"/>
                <a:gd name="T58" fmla="*/ 57 w 84"/>
                <a:gd name="T59" fmla="*/ 70 h 84"/>
                <a:gd name="T60" fmla="*/ 62 w 84"/>
                <a:gd name="T61" fmla="*/ 74 h 84"/>
                <a:gd name="T62" fmla="*/ 69 w 84"/>
                <a:gd name="T63" fmla="*/ 74 h 84"/>
                <a:gd name="T64" fmla="*/ 74 w 84"/>
                <a:gd name="T65" fmla="*/ 62 h 84"/>
                <a:gd name="T66" fmla="*/ 71 w 84"/>
                <a:gd name="T67" fmla="*/ 55 h 84"/>
                <a:gd name="T68" fmla="*/ 75 w 84"/>
                <a:gd name="T69" fmla="*/ 50 h 84"/>
                <a:gd name="T70" fmla="*/ 84 w 84"/>
                <a:gd name="T71" fmla="*/ 45 h 84"/>
                <a:gd name="T72" fmla="*/ 79 w 84"/>
                <a:gd name="T73" fmla="*/ 33 h 84"/>
                <a:gd name="T74" fmla="*/ 42 w 84"/>
                <a:gd name="T75" fmla="*/ 57 h 84"/>
                <a:gd name="T76" fmla="*/ 42 w 84"/>
                <a:gd name="T77" fmla="*/ 2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" h="84">
                  <a:moveTo>
                    <a:pt x="79" y="33"/>
                  </a:moveTo>
                  <a:cubicBezTo>
                    <a:pt x="75" y="33"/>
                    <a:pt x="75" y="33"/>
                    <a:pt x="75" y="33"/>
                  </a:cubicBezTo>
                  <a:cubicBezTo>
                    <a:pt x="74" y="33"/>
                    <a:pt x="72" y="32"/>
                    <a:pt x="72" y="31"/>
                  </a:cubicBezTo>
                  <a:cubicBezTo>
                    <a:pt x="72" y="30"/>
                    <a:pt x="71" y="29"/>
                    <a:pt x="71" y="28"/>
                  </a:cubicBezTo>
                  <a:cubicBezTo>
                    <a:pt x="70" y="27"/>
                    <a:pt x="70" y="25"/>
                    <a:pt x="71" y="24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76" y="20"/>
                    <a:pt x="76" y="16"/>
                    <a:pt x="74" y="14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8" y="9"/>
                    <a:pt x="67" y="8"/>
                    <a:pt x="66" y="8"/>
                  </a:cubicBezTo>
                  <a:cubicBezTo>
                    <a:pt x="64" y="8"/>
                    <a:pt x="63" y="9"/>
                    <a:pt x="62" y="10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13"/>
                    <a:pt x="58" y="13"/>
                    <a:pt x="57" y="13"/>
                  </a:cubicBezTo>
                  <a:cubicBezTo>
                    <a:pt x="57" y="13"/>
                    <a:pt x="56" y="13"/>
                    <a:pt x="56" y="13"/>
                  </a:cubicBezTo>
                  <a:cubicBezTo>
                    <a:pt x="55" y="13"/>
                    <a:pt x="54" y="12"/>
                    <a:pt x="52" y="12"/>
                  </a:cubicBezTo>
                  <a:cubicBezTo>
                    <a:pt x="51" y="11"/>
                    <a:pt x="50" y="10"/>
                    <a:pt x="50" y="9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50" y="2"/>
                    <a:pt x="48" y="0"/>
                    <a:pt x="4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3" y="2"/>
                    <a:pt x="33" y="5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2" y="11"/>
                    <a:pt x="31" y="12"/>
                  </a:cubicBezTo>
                  <a:cubicBezTo>
                    <a:pt x="30" y="12"/>
                    <a:pt x="29" y="13"/>
                    <a:pt x="28" y="13"/>
                  </a:cubicBezTo>
                  <a:cubicBezTo>
                    <a:pt x="28" y="13"/>
                    <a:pt x="27" y="13"/>
                    <a:pt x="27" y="13"/>
                  </a:cubicBezTo>
                  <a:cubicBezTo>
                    <a:pt x="26" y="13"/>
                    <a:pt x="25" y="13"/>
                    <a:pt x="25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9"/>
                    <a:pt x="20" y="8"/>
                    <a:pt x="18" y="8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5"/>
                    <a:pt x="8" y="17"/>
                    <a:pt x="8" y="18"/>
                  </a:cubicBezTo>
                  <a:cubicBezTo>
                    <a:pt x="8" y="19"/>
                    <a:pt x="9" y="21"/>
                    <a:pt x="10" y="2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5"/>
                    <a:pt x="14" y="27"/>
                    <a:pt x="13" y="28"/>
                  </a:cubicBezTo>
                  <a:cubicBezTo>
                    <a:pt x="13" y="29"/>
                    <a:pt x="12" y="30"/>
                    <a:pt x="12" y="31"/>
                  </a:cubicBezTo>
                  <a:cubicBezTo>
                    <a:pt x="11" y="32"/>
                    <a:pt x="10" y="33"/>
                    <a:pt x="9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2" y="33"/>
                    <a:pt x="0" y="36"/>
                    <a:pt x="0" y="3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48"/>
                    <a:pt x="2" y="50"/>
                    <a:pt x="5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10" y="50"/>
                    <a:pt x="11" y="51"/>
                    <a:pt x="12" y="52"/>
                  </a:cubicBezTo>
                  <a:cubicBezTo>
                    <a:pt x="12" y="53"/>
                    <a:pt x="13" y="54"/>
                    <a:pt x="13" y="55"/>
                  </a:cubicBezTo>
                  <a:cubicBezTo>
                    <a:pt x="14" y="57"/>
                    <a:pt x="14" y="58"/>
                    <a:pt x="13" y="59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8" y="64"/>
                    <a:pt x="8" y="67"/>
                    <a:pt x="10" y="69"/>
                  </a:cubicBezTo>
                  <a:cubicBezTo>
                    <a:pt x="15" y="74"/>
                    <a:pt x="15" y="74"/>
                    <a:pt x="15" y="74"/>
                  </a:cubicBezTo>
                  <a:cubicBezTo>
                    <a:pt x="16" y="75"/>
                    <a:pt x="17" y="75"/>
                    <a:pt x="18" y="75"/>
                  </a:cubicBezTo>
                  <a:cubicBezTo>
                    <a:pt x="20" y="75"/>
                    <a:pt x="21" y="75"/>
                    <a:pt x="22" y="74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25" y="70"/>
                    <a:pt x="26" y="70"/>
                    <a:pt x="27" y="70"/>
                  </a:cubicBezTo>
                  <a:cubicBezTo>
                    <a:pt x="27" y="70"/>
                    <a:pt x="28" y="70"/>
                    <a:pt x="28" y="70"/>
                  </a:cubicBezTo>
                  <a:cubicBezTo>
                    <a:pt x="29" y="71"/>
                    <a:pt x="30" y="71"/>
                    <a:pt x="31" y="72"/>
                  </a:cubicBezTo>
                  <a:cubicBezTo>
                    <a:pt x="32" y="72"/>
                    <a:pt x="33" y="73"/>
                    <a:pt x="33" y="75"/>
                  </a:cubicBezTo>
                  <a:cubicBezTo>
                    <a:pt x="33" y="79"/>
                    <a:pt x="33" y="79"/>
                    <a:pt x="33" y="79"/>
                  </a:cubicBezTo>
                  <a:cubicBezTo>
                    <a:pt x="33" y="81"/>
                    <a:pt x="36" y="84"/>
                    <a:pt x="39" y="84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8" y="84"/>
                    <a:pt x="50" y="81"/>
                    <a:pt x="50" y="79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50" y="73"/>
                    <a:pt x="51" y="72"/>
                    <a:pt x="52" y="72"/>
                  </a:cubicBezTo>
                  <a:cubicBezTo>
                    <a:pt x="54" y="71"/>
                    <a:pt x="55" y="71"/>
                    <a:pt x="56" y="70"/>
                  </a:cubicBezTo>
                  <a:cubicBezTo>
                    <a:pt x="56" y="70"/>
                    <a:pt x="57" y="70"/>
                    <a:pt x="57" y="70"/>
                  </a:cubicBezTo>
                  <a:cubicBezTo>
                    <a:pt x="58" y="70"/>
                    <a:pt x="59" y="70"/>
                    <a:pt x="59" y="71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63" y="75"/>
                    <a:pt x="64" y="75"/>
                    <a:pt x="66" y="75"/>
                  </a:cubicBezTo>
                  <a:cubicBezTo>
                    <a:pt x="67" y="75"/>
                    <a:pt x="68" y="75"/>
                    <a:pt x="69" y="74"/>
                  </a:cubicBezTo>
                  <a:cubicBezTo>
                    <a:pt x="74" y="69"/>
                    <a:pt x="74" y="69"/>
                    <a:pt x="74" y="69"/>
                  </a:cubicBezTo>
                  <a:cubicBezTo>
                    <a:pt x="76" y="67"/>
                    <a:pt x="76" y="64"/>
                    <a:pt x="74" y="62"/>
                  </a:cubicBezTo>
                  <a:cubicBezTo>
                    <a:pt x="71" y="59"/>
                    <a:pt x="71" y="59"/>
                    <a:pt x="71" y="59"/>
                  </a:cubicBezTo>
                  <a:cubicBezTo>
                    <a:pt x="70" y="58"/>
                    <a:pt x="70" y="57"/>
                    <a:pt x="71" y="55"/>
                  </a:cubicBezTo>
                  <a:cubicBezTo>
                    <a:pt x="71" y="54"/>
                    <a:pt x="72" y="53"/>
                    <a:pt x="72" y="52"/>
                  </a:cubicBezTo>
                  <a:cubicBezTo>
                    <a:pt x="72" y="51"/>
                    <a:pt x="74" y="50"/>
                    <a:pt x="75" y="50"/>
                  </a:cubicBezTo>
                  <a:cubicBezTo>
                    <a:pt x="79" y="50"/>
                    <a:pt x="79" y="50"/>
                    <a:pt x="79" y="50"/>
                  </a:cubicBezTo>
                  <a:cubicBezTo>
                    <a:pt x="82" y="50"/>
                    <a:pt x="84" y="48"/>
                    <a:pt x="84" y="45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6"/>
                    <a:pt x="82" y="33"/>
                    <a:pt x="79" y="33"/>
                  </a:cubicBezTo>
                  <a:close/>
                  <a:moveTo>
                    <a:pt x="57" y="42"/>
                  </a:moveTo>
                  <a:cubicBezTo>
                    <a:pt x="57" y="50"/>
                    <a:pt x="50" y="57"/>
                    <a:pt x="42" y="57"/>
                  </a:cubicBezTo>
                  <a:cubicBezTo>
                    <a:pt x="34" y="57"/>
                    <a:pt x="27" y="50"/>
                    <a:pt x="27" y="42"/>
                  </a:cubicBezTo>
                  <a:cubicBezTo>
                    <a:pt x="27" y="33"/>
                    <a:pt x="34" y="27"/>
                    <a:pt x="42" y="27"/>
                  </a:cubicBezTo>
                  <a:cubicBezTo>
                    <a:pt x="50" y="27"/>
                    <a:pt x="57" y="33"/>
                    <a:pt x="57" y="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4" name="Freeform 916">
              <a:extLst>
                <a:ext uri="{FF2B5EF4-FFF2-40B4-BE49-F238E27FC236}">
                  <a16:creationId xmlns:a16="http://schemas.microsoft.com/office/drawing/2014/main" id="{7D14101F-ADE0-5596-2450-42826CF0A1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1933" y="2266383"/>
              <a:ext cx="69460" cy="69556"/>
            </a:xfrm>
            <a:custGeom>
              <a:avLst/>
              <a:gdLst>
                <a:gd name="T0" fmla="*/ 38 w 44"/>
                <a:gd name="T1" fmla="*/ 27 h 44"/>
                <a:gd name="T2" fmla="*/ 44 w 44"/>
                <a:gd name="T3" fmla="*/ 23 h 44"/>
                <a:gd name="T4" fmla="*/ 40 w 44"/>
                <a:gd name="T5" fmla="*/ 17 h 44"/>
                <a:gd name="T6" fmla="*/ 38 w 44"/>
                <a:gd name="T7" fmla="*/ 16 h 44"/>
                <a:gd name="T8" fmla="*/ 37 w 44"/>
                <a:gd name="T9" fmla="*/ 14 h 44"/>
                <a:gd name="T10" fmla="*/ 39 w 44"/>
                <a:gd name="T11" fmla="*/ 7 h 44"/>
                <a:gd name="T12" fmla="*/ 34 w 44"/>
                <a:gd name="T13" fmla="*/ 4 h 44"/>
                <a:gd name="T14" fmla="*/ 30 w 44"/>
                <a:gd name="T15" fmla="*/ 7 h 44"/>
                <a:gd name="T16" fmla="*/ 29 w 44"/>
                <a:gd name="T17" fmla="*/ 7 h 44"/>
                <a:gd name="T18" fmla="*/ 27 w 44"/>
                <a:gd name="T19" fmla="*/ 5 h 44"/>
                <a:gd name="T20" fmla="*/ 24 w 44"/>
                <a:gd name="T21" fmla="*/ 0 h 44"/>
                <a:gd name="T22" fmla="*/ 17 w 44"/>
                <a:gd name="T23" fmla="*/ 3 h 44"/>
                <a:gd name="T24" fmla="*/ 16 w 44"/>
                <a:gd name="T25" fmla="*/ 6 h 44"/>
                <a:gd name="T26" fmla="*/ 14 w 44"/>
                <a:gd name="T27" fmla="*/ 7 h 44"/>
                <a:gd name="T28" fmla="*/ 13 w 44"/>
                <a:gd name="T29" fmla="*/ 5 h 44"/>
                <a:gd name="T30" fmla="*/ 8 w 44"/>
                <a:gd name="T31" fmla="*/ 5 h 44"/>
                <a:gd name="T32" fmla="*/ 5 w 44"/>
                <a:gd name="T33" fmla="*/ 12 h 44"/>
                <a:gd name="T34" fmla="*/ 7 w 44"/>
                <a:gd name="T35" fmla="*/ 15 h 44"/>
                <a:gd name="T36" fmla="*/ 6 w 44"/>
                <a:gd name="T37" fmla="*/ 17 h 44"/>
                <a:gd name="T38" fmla="*/ 0 w 44"/>
                <a:gd name="T39" fmla="*/ 20 h 44"/>
                <a:gd name="T40" fmla="*/ 4 w 44"/>
                <a:gd name="T41" fmla="*/ 27 h 44"/>
                <a:gd name="T42" fmla="*/ 6 w 44"/>
                <a:gd name="T43" fmla="*/ 27 h 44"/>
                <a:gd name="T44" fmla="*/ 7 w 44"/>
                <a:gd name="T45" fmla="*/ 30 h 44"/>
                <a:gd name="T46" fmla="*/ 4 w 44"/>
                <a:gd name="T47" fmla="*/ 34 h 44"/>
                <a:gd name="T48" fmla="*/ 8 w 44"/>
                <a:gd name="T49" fmla="*/ 38 h 44"/>
                <a:gd name="T50" fmla="*/ 13 w 44"/>
                <a:gd name="T51" fmla="*/ 38 h 44"/>
                <a:gd name="T52" fmla="*/ 14 w 44"/>
                <a:gd name="T53" fmla="*/ 37 h 44"/>
                <a:gd name="T54" fmla="*/ 16 w 44"/>
                <a:gd name="T55" fmla="*/ 38 h 44"/>
                <a:gd name="T56" fmla="*/ 17 w 44"/>
                <a:gd name="T57" fmla="*/ 40 h 44"/>
                <a:gd name="T58" fmla="*/ 24 w 44"/>
                <a:gd name="T59" fmla="*/ 44 h 44"/>
                <a:gd name="T60" fmla="*/ 27 w 44"/>
                <a:gd name="T61" fmla="*/ 38 h 44"/>
                <a:gd name="T62" fmla="*/ 29 w 44"/>
                <a:gd name="T63" fmla="*/ 37 h 44"/>
                <a:gd name="T64" fmla="*/ 30 w 44"/>
                <a:gd name="T65" fmla="*/ 37 h 44"/>
                <a:gd name="T66" fmla="*/ 34 w 44"/>
                <a:gd name="T67" fmla="*/ 39 h 44"/>
                <a:gd name="T68" fmla="*/ 39 w 44"/>
                <a:gd name="T69" fmla="*/ 36 h 44"/>
                <a:gd name="T70" fmla="*/ 37 w 44"/>
                <a:gd name="T71" fmla="*/ 30 h 44"/>
                <a:gd name="T72" fmla="*/ 38 w 44"/>
                <a:gd name="T73" fmla="*/ 27 h 44"/>
                <a:gd name="T74" fmla="*/ 22 w 44"/>
                <a:gd name="T75" fmla="*/ 28 h 44"/>
                <a:gd name="T76" fmla="*/ 22 w 44"/>
                <a:gd name="T7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4" h="44">
                  <a:moveTo>
                    <a:pt x="38" y="27"/>
                  </a:moveTo>
                  <a:cubicBezTo>
                    <a:pt x="38" y="27"/>
                    <a:pt x="38" y="27"/>
                    <a:pt x="38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2" y="27"/>
                    <a:pt x="44" y="25"/>
                    <a:pt x="44" y="23"/>
                  </a:cubicBezTo>
                  <a:cubicBezTo>
                    <a:pt x="44" y="20"/>
                    <a:pt x="44" y="20"/>
                    <a:pt x="44" y="20"/>
                  </a:cubicBezTo>
                  <a:cubicBezTo>
                    <a:pt x="44" y="18"/>
                    <a:pt x="42" y="17"/>
                    <a:pt x="40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8" y="17"/>
                    <a:pt x="38" y="16"/>
                    <a:pt x="38" y="16"/>
                  </a:cubicBezTo>
                  <a:cubicBezTo>
                    <a:pt x="38" y="16"/>
                    <a:pt x="37" y="15"/>
                    <a:pt x="37" y="15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0" y="11"/>
                    <a:pt x="40" y="9"/>
                    <a:pt x="39" y="7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5"/>
                    <a:pt x="35" y="4"/>
                    <a:pt x="34" y="4"/>
                  </a:cubicBezTo>
                  <a:cubicBezTo>
                    <a:pt x="33" y="4"/>
                    <a:pt x="32" y="5"/>
                    <a:pt x="31" y="5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6"/>
                    <a:pt x="28" y="6"/>
                    <a:pt x="28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1"/>
                    <a:pt x="25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7" y="1"/>
                    <a:pt x="17" y="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6" y="6"/>
                  </a:cubicBezTo>
                  <a:cubicBezTo>
                    <a:pt x="16" y="6"/>
                    <a:pt x="15" y="6"/>
                    <a:pt x="15" y="7"/>
                  </a:cubicBezTo>
                  <a:cubicBezTo>
                    <a:pt x="15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1" y="4"/>
                    <a:pt x="10" y="4"/>
                  </a:cubicBezTo>
                  <a:cubicBezTo>
                    <a:pt x="9" y="4"/>
                    <a:pt x="8" y="5"/>
                    <a:pt x="8" y="5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9"/>
                    <a:pt x="4" y="11"/>
                    <a:pt x="5" y="12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5"/>
                  </a:cubicBezTo>
                  <a:cubicBezTo>
                    <a:pt x="7" y="15"/>
                    <a:pt x="6" y="16"/>
                    <a:pt x="6" y="16"/>
                  </a:cubicBezTo>
                  <a:cubicBezTo>
                    <a:pt x="6" y="16"/>
                    <a:pt x="6" y="17"/>
                    <a:pt x="6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2" y="17"/>
                    <a:pt x="0" y="18"/>
                    <a:pt x="0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5"/>
                    <a:pt x="2" y="27"/>
                    <a:pt x="4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7" y="28"/>
                    <a:pt x="7" y="29"/>
                  </a:cubicBezTo>
                  <a:cubicBezTo>
                    <a:pt x="7" y="29"/>
                    <a:pt x="7" y="30"/>
                    <a:pt x="7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2"/>
                    <a:pt x="4" y="33"/>
                    <a:pt x="4" y="34"/>
                  </a:cubicBezTo>
                  <a:cubicBezTo>
                    <a:pt x="4" y="35"/>
                    <a:pt x="5" y="35"/>
                    <a:pt x="5" y="36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9" y="39"/>
                    <a:pt x="10" y="39"/>
                  </a:cubicBezTo>
                  <a:cubicBezTo>
                    <a:pt x="11" y="39"/>
                    <a:pt x="12" y="39"/>
                    <a:pt x="13" y="38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5" y="37"/>
                    <a:pt x="16" y="37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18" y="44"/>
                    <a:pt x="20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5" y="44"/>
                    <a:pt x="27" y="42"/>
                    <a:pt x="27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7" y="38"/>
                    <a:pt x="27" y="38"/>
                    <a:pt x="28" y="38"/>
                  </a:cubicBezTo>
                  <a:cubicBezTo>
                    <a:pt x="28" y="37"/>
                    <a:pt x="29" y="37"/>
                    <a:pt x="29" y="37"/>
                  </a:cubicBezTo>
                  <a:cubicBezTo>
                    <a:pt x="29" y="37"/>
                    <a:pt x="29" y="37"/>
                    <a:pt x="30" y="37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2" y="39"/>
                    <a:pt x="33" y="39"/>
                    <a:pt x="34" y="39"/>
                  </a:cubicBezTo>
                  <a:cubicBezTo>
                    <a:pt x="35" y="39"/>
                    <a:pt x="36" y="39"/>
                    <a:pt x="36" y="38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0" y="33"/>
                    <a:pt x="39" y="31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30"/>
                    <a:pt x="37" y="29"/>
                    <a:pt x="37" y="29"/>
                  </a:cubicBezTo>
                  <a:cubicBezTo>
                    <a:pt x="37" y="28"/>
                    <a:pt x="38" y="28"/>
                    <a:pt x="38" y="27"/>
                  </a:cubicBezTo>
                  <a:close/>
                  <a:moveTo>
                    <a:pt x="29" y="22"/>
                  </a:moveTo>
                  <a:cubicBezTo>
                    <a:pt x="29" y="25"/>
                    <a:pt x="26" y="28"/>
                    <a:pt x="22" y="28"/>
                  </a:cubicBezTo>
                  <a:cubicBezTo>
                    <a:pt x="18" y="28"/>
                    <a:pt x="15" y="25"/>
                    <a:pt x="15" y="22"/>
                  </a:cubicBezTo>
                  <a:cubicBezTo>
                    <a:pt x="15" y="18"/>
                    <a:pt x="18" y="15"/>
                    <a:pt x="22" y="15"/>
                  </a:cubicBezTo>
                  <a:cubicBezTo>
                    <a:pt x="26" y="15"/>
                    <a:pt x="29" y="18"/>
                    <a:pt x="29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5" name="Line 917">
              <a:extLst>
                <a:ext uri="{FF2B5EF4-FFF2-40B4-BE49-F238E27FC236}">
                  <a16:creationId xmlns:a16="http://schemas.microsoft.com/office/drawing/2014/main" id="{8E5AD7A2-8D3F-A627-1ABD-D4C4A9C6C6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443728"/>
              <a:ext cx="2114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6" name="Line 918">
              <a:extLst>
                <a:ext uri="{FF2B5EF4-FFF2-40B4-BE49-F238E27FC236}">
                  <a16:creationId xmlns:a16="http://schemas.microsoft.com/office/drawing/2014/main" id="{F731C55A-07FA-97E1-E212-DD36092F5A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469300"/>
              <a:ext cx="2114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7" name="Line 919">
              <a:extLst>
                <a:ext uri="{FF2B5EF4-FFF2-40B4-BE49-F238E27FC236}">
                  <a16:creationId xmlns:a16="http://schemas.microsoft.com/office/drawing/2014/main" id="{516B5085-D742-AD98-0ABA-6505CF4713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493850"/>
              <a:ext cx="18557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8" name="Line 920">
              <a:extLst>
                <a:ext uri="{FF2B5EF4-FFF2-40B4-BE49-F238E27FC236}">
                  <a16:creationId xmlns:a16="http://schemas.microsoft.com/office/drawing/2014/main" id="{ACF38276-2C07-68BD-8612-DEBE6DB95A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519422"/>
              <a:ext cx="24984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9" name="Line 921">
              <a:extLst>
                <a:ext uri="{FF2B5EF4-FFF2-40B4-BE49-F238E27FC236}">
                  <a16:creationId xmlns:a16="http://schemas.microsoft.com/office/drawing/2014/main" id="{7A82AA17-5D20-2579-57C9-6573DEF97D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544994"/>
              <a:ext cx="237408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0" name="Line 922">
              <a:extLst>
                <a:ext uri="{FF2B5EF4-FFF2-40B4-BE49-F238E27FC236}">
                  <a16:creationId xmlns:a16="http://schemas.microsoft.com/office/drawing/2014/main" id="{E79F4588-9F38-A8C6-A952-9CA8737180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76491" y="3569543"/>
              <a:ext cx="275767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1" name="Line 923">
              <a:extLst>
                <a:ext uri="{FF2B5EF4-FFF2-40B4-BE49-F238E27FC236}">
                  <a16:creationId xmlns:a16="http://schemas.microsoft.com/office/drawing/2014/main" id="{5E331CDE-3D2E-FFC2-967D-0661EC5E44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443728"/>
              <a:ext cx="2114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2" name="Line 924">
              <a:extLst>
                <a:ext uri="{FF2B5EF4-FFF2-40B4-BE49-F238E27FC236}">
                  <a16:creationId xmlns:a16="http://schemas.microsoft.com/office/drawing/2014/main" id="{B4D1AFFE-FB3B-D26B-8030-F2A76D825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469300"/>
              <a:ext cx="2114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3" name="Line 925">
              <a:extLst>
                <a:ext uri="{FF2B5EF4-FFF2-40B4-BE49-F238E27FC236}">
                  <a16:creationId xmlns:a16="http://schemas.microsoft.com/office/drawing/2014/main" id="{1E0C6DE8-918D-AF54-C474-820521F2E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493850"/>
              <a:ext cx="24984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4" name="Line 926">
              <a:extLst>
                <a:ext uri="{FF2B5EF4-FFF2-40B4-BE49-F238E27FC236}">
                  <a16:creationId xmlns:a16="http://schemas.microsoft.com/office/drawing/2014/main" id="{BB2036D7-062A-B051-8D2E-BA937C2B86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519422"/>
              <a:ext cx="275767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5" name="Line 927">
              <a:extLst>
                <a:ext uri="{FF2B5EF4-FFF2-40B4-BE49-F238E27FC236}">
                  <a16:creationId xmlns:a16="http://schemas.microsoft.com/office/drawing/2014/main" id="{A6F1FF4A-ED16-F71E-47FE-8655E8216D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544994"/>
              <a:ext cx="237408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6" name="Line 928">
              <a:extLst>
                <a:ext uri="{FF2B5EF4-FFF2-40B4-BE49-F238E27FC236}">
                  <a16:creationId xmlns:a16="http://schemas.microsoft.com/office/drawing/2014/main" id="{694F9AE4-E885-2D5E-9B5B-008F9A4DD7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22365" y="3569543"/>
              <a:ext cx="275767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7" name="Line 929">
              <a:extLst>
                <a:ext uri="{FF2B5EF4-FFF2-40B4-BE49-F238E27FC236}">
                  <a16:creationId xmlns:a16="http://schemas.microsoft.com/office/drawing/2014/main" id="{842AE268-5749-DB16-8E95-6020EED39B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443728"/>
              <a:ext cx="27473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8" name="Line 930">
              <a:extLst>
                <a:ext uri="{FF2B5EF4-FFF2-40B4-BE49-F238E27FC236}">
                  <a16:creationId xmlns:a16="http://schemas.microsoft.com/office/drawing/2014/main" id="{8A55E4FD-669F-0A7F-7C8F-402B0673A3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469300"/>
              <a:ext cx="24259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9" name="Line 931">
              <a:extLst>
                <a:ext uri="{FF2B5EF4-FFF2-40B4-BE49-F238E27FC236}">
                  <a16:creationId xmlns:a16="http://schemas.microsoft.com/office/drawing/2014/main" id="{B3455507-8A8F-0838-B8B1-BB754C26C4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493850"/>
              <a:ext cx="18557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0" name="Line 932">
              <a:extLst>
                <a:ext uri="{FF2B5EF4-FFF2-40B4-BE49-F238E27FC236}">
                  <a16:creationId xmlns:a16="http://schemas.microsoft.com/office/drawing/2014/main" id="{4D5BEAA9-60C0-1193-B138-E6AE742775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519422"/>
              <a:ext cx="27473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1" name="Line 933">
              <a:extLst>
                <a:ext uri="{FF2B5EF4-FFF2-40B4-BE49-F238E27FC236}">
                  <a16:creationId xmlns:a16="http://schemas.microsoft.com/office/drawing/2014/main" id="{1458501C-3AC2-B9F6-C612-CB7D03727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544994"/>
              <a:ext cx="27473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2" name="Line 934">
              <a:extLst>
                <a:ext uri="{FF2B5EF4-FFF2-40B4-BE49-F238E27FC236}">
                  <a16:creationId xmlns:a16="http://schemas.microsoft.com/office/drawing/2014/main" id="{4CF539B8-301D-F3D6-D2E3-79287B4A3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96836" y="3569543"/>
              <a:ext cx="27473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3" name="Line 935">
              <a:extLst>
                <a:ext uri="{FF2B5EF4-FFF2-40B4-BE49-F238E27FC236}">
                  <a16:creationId xmlns:a16="http://schemas.microsoft.com/office/drawing/2014/main" id="{9FD6B688-FDE1-4F46-7E8F-71A0DA187D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560722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4" name="Line 936">
              <a:extLst>
                <a:ext uri="{FF2B5EF4-FFF2-40B4-BE49-F238E27FC236}">
                  <a16:creationId xmlns:a16="http://schemas.microsoft.com/office/drawing/2014/main" id="{FDC41966-1E1F-D705-6CF2-D264FDEB85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586295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5" name="Line 937">
              <a:extLst>
                <a:ext uri="{FF2B5EF4-FFF2-40B4-BE49-F238E27FC236}">
                  <a16:creationId xmlns:a16="http://schemas.microsoft.com/office/drawing/2014/main" id="{56F3E648-2EA9-3007-95FB-8BF4DBA370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610844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6" name="Line 938">
              <a:extLst>
                <a:ext uri="{FF2B5EF4-FFF2-40B4-BE49-F238E27FC236}">
                  <a16:creationId xmlns:a16="http://schemas.microsoft.com/office/drawing/2014/main" id="{6DF228AD-6962-4612-6853-0E908270CD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636416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7" name="Line 939">
              <a:extLst>
                <a:ext uri="{FF2B5EF4-FFF2-40B4-BE49-F238E27FC236}">
                  <a16:creationId xmlns:a16="http://schemas.microsoft.com/office/drawing/2014/main" id="{7EB2D716-9A05-414C-740C-3E15455930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661989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8" name="Line 940">
              <a:extLst>
                <a:ext uri="{FF2B5EF4-FFF2-40B4-BE49-F238E27FC236}">
                  <a16:creationId xmlns:a16="http://schemas.microsoft.com/office/drawing/2014/main" id="{5B50B862-13E1-625A-3156-3089C36C7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686538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9" name="Line 941">
              <a:extLst>
                <a:ext uri="{FF2B5EF4-FFF2-40B4-BE49-F238E27FC236}">
                  <a16:creationId xmlns:a16="http://schemas.microsoft.com/office/drawing/2014/main" id="{0D0D5C15-30F5-5718-FD93-0B5C8D3F67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712110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0" name="Line 942">
              <a:extLst>
                <a:ext uri="{FF2B5EF4-FFF2-40B4-BE49-F238E27FC236}">
                  <a16:creationId xmlns:a16="http://schemas.microsoft.com/office/drawing/2014/main" id="{1A400EBD-6A4B-BE80-3FE9-3E8B253C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737682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1" name="Line 943">
              <a:extLst>
                <a:ext uri="{FF2B5EF4-FFF2-40B4-BE49-F238E27FC236}">
                  <a16:creationId xmlns:a16="http://schemas.microsoft.com/office/drawing/2014/main" id="{EE18F4D3-7870-4269-F011-3EAD0B446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62107" y="4762232"/>
              <a:ext cx="26229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2" name="Line 944">
              <a:extLst>
                <a:ext uri="{FF2B5EF4-FFF2-40B4-BE49-F238E27FC236}">
                  <a16:creationId xmlns:a16="http://schemas.microsoft.com/office/drawing/2014/main" id="{75374B89-C49B-09D7-59E8-4D111ED2D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1986112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3" name="Line 945">
              <a:extLst>
                <a:ext uri="{FF2B5EF4-FFF2-40B4-BE49-F238E27FC236}">
                  <a16:creationId xmlns:a16="http://schemas.microsoft.com/office/drawing/2014/main" id="{25EFE381-92B0-B273-4B25-39A6048018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010661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4" name="Line 946">
              <a:extLst>
                <a:ext uri="{FF2B5EF4-FFF2-40B4-BE49-F238E27FC236}">
                  <a16:creationId xmlns:a16="http://schemas.microsoft.com/office/drawing/2014/main" id="{683476BE-360D-070E-B3FF-9638E5F3D2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036233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5" name="Line 947">
              <a:extLst>
                <a:ext uri="{FF2B5EF4-FFF2-40B4-BE49-F238E27FC236}">
                  <a16:creationId xmlns:a16="http://schemas.microsoft.com/office/drawing/2014/main" id="{37E7741B-8766-F35A-8BDF-0D6E2498A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061805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6" name="Line 948">
              <a:extLst>
                <a:ext uri="{FF2B5EF4-FFF2-40B4-BE49-F238E27FC236}">
                  <a16:creationId xmlns:a16="http://schemas.microsoft.com/office/drawing/2014/main" id="{E1B9948A-E56F-FC54-BAE4-486BA182E7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086355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7" name="Line 949">
              <a:extLst>
                <a:ext uri="{FF2B5EF4-FFF2-40B4-BE49-F238E27FC236}">
                  <a16:creationId xmlns:a16="http://schemas.microsoft.com/office/drawing/2014/main" id="{5DE55B77-7D7D-3557-D307-15BA9ECC98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111927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8" name="Line 950">
              <a:extLst>
                <a:ext uri="{FF2B5EF4-FFF2-40B4-BE49-F238E27FC236}">
                  <a16:creationId xmlns:a16="http://schemas.microsoft.com/office/drawing/2014/main" id="{32C6B1F4-FC9C-2C23-8D83-4F2CA97E5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137499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9" name="Line 951">
              <a:extLst>
                <a:ext uri="{FF2B5EF4-FFF2-40B4-BE49-F238E27FC236}">
                  <a16:creationId xmlns:a16="http://schemas.microsoft.com/office/drawing/2014/main" id="{29FE8D60-16AC-789A-6D2F-D47D2E4CB17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162048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0" name="Line 952">
              <a:extLst>
                <a:ext uri="{FF2B5EF4-FFF2-40B4-BE49-F238E27FC236}">
                  <a16:creationId xmlns:a16="http://schemas.microsoft.com/office/drawing/2014/main" id="{6A4C8761-48B1-B337-C4AF-225C28F68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20466" y="2187620"/>
              <a:ext cx="223931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1" name="Line 953">
              <a:extLst>
                <a:ext uri="{FF2B5EF4-FFF2-40B4-BE49-F238E27FC236}">
                  <a16:creationId xmlns:a16="http://schemas.microsoft.com/office/drawing/2014/main" id="{6D392D6E-C137-70AC-C4E5-55B6B7D37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1986112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2" name="Line 954">
              <a:extLst>
                <a:ext uri="{FF2B5EF4-FFF2-40B4-BE49-F238E27FC236}">
                  <a16:creationId xmlns:a16="http://schemas.microsoft.com/office/drawing/2014/main" id="{647724BA-6797-1B46-BA02-6C4E7704F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010661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3" name="Line 955">
              <a:extLst>
                <a:ext uri="{FF2B5EF4-FFF2-40B4-BE49-F238E27FC236}">
                  <a16:creationId xmlns:a16="http://schemas.microsoft.com/office/drawing/2014/main" id="{DF4DEA25-C753-E89E-71E4-5AA3954AD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036233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4" name="Line 956">
              <a:extLst>
                <a:ext uri="{FF2B5EF4-FFF2-40B4-BE49-F238E27FC236}">
                  <a16:creationId xmlns:a16="http://schemas.microsoft.com/office/drawing/2014/main" id="{92395DA2-47D1-82C8-0546-398046AAC1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061805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5" name="Line 957">
              <a:extLst>
                <a:ext uri="{FF2B5EF4-FFF2-40B4-BE49-F238E27FC236}">
                  <a16:creationId xmlns:a16="http://schemas.microsoft.com/office/drawing/2014/main" id="{4B7CFDC9-99A8-52B8-BE06-FCA2C72C17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086355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6" name="Line 958">
              <a:extLst>
                <a:ext uri="{FF2B5EF4-FFF2-40B4-BE49-F238E27FC236}">
                  <a16:creationId xmlns:a16="http://schemas.microsoft.com/office/drawing/2014/main" id="{8FF85F59-5A10-81F8-2298-36504B948D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111927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7" name="Line 959">
              <a:extLst>
                <a:ext uri="{FF2B5EF4-FFF2-40B4-BE49-F238E27FC236}">
                  <a16:creationId xmlns:a16="http://schemas.microsoft.com/office/drawing/2014/main" id="{CF90097F-F770-99A0-F946-3E90E7998D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137499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8" name="Line 960">
              <a:extLst>
                <a:ext uri="{FF2B5EF4-FFF2-40B4-BE49-F238E27FC236}">
                  <a16:creationId xmlns:a16="http://schemas.microsoft.com/office/drawing/2014/main" id="{814D6E86-8F62-53E3-9A39-16D7D9D586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162048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9" name="Line 961">
              <a:extLst>
                <a:ext uri="{FF2B5EF4-FFF2-40B4-BE49-F238E27FC236}">
                  <a16:creationId xmlns:a16="http://schemas.microsoft.com/office/drawing/2014/main" id="{4C7D6047-DACE-4F35-34B7-A08A00FB6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6534" y="2187620"/>
              <a:ext cx="204233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0" name="Line 962">
              <a:extLst>
                <a:ext uri="{FF2B5EF4-FFF2-40B4-BE49-F238E27FC236}">
                  <a16:creationId xmlns:a16="http://schemas.microsoft.com/office/drawing/2014/main" id="{0A3A9BD9-7AE2-038A-23C7-18A87C190D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749957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1" name="Line 963">
              <a:extLst>
                <a:ext uri="{FF2B5EF4-FFF2-40B4-BE49-F238E27FC236}">
                  <a16:creationId xmlns:a16="http://schemas.microsoft.com/office/drawing/2014/main" id="{BE3655BA-74F9-A85F-5C86-1EC9AB3361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775529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2" name="Line 964">
              <a:extLst>
                <a:ext uri="{FF2B5EF4-FFF2-40B4-BE49-F238E27FC236}">
                  <a16:creationId xmlns:a16="http://schemas.microsoft.com/office/drawing/2014/main" id="{9DE9AD99-0D8C-5FA3-F431-9AF530D18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800078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3" name="Line 965">
              <a:extLst>
                <a:ext uri="{FF2B5EF4-FFF2-40B4-BE49-F238E27FC236}">
                  <a16:creationId xmlns:a16="http://schemas.microsoft.com/office/drawing/2014/main" id="{991AFDA0-3C35-9DF6-1F0D-B3EA091E8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825651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4" name="Line 966">
              <a:extLst>
                <a:ext uri="{FF2B5EF4-FFF2-40B4-BE49-F238E27FC236}">
                  <a16:creationId xmlns:a16="http://schemas.microsoft.com/office/drawing/2014/main" id="{0304B354-AA2B-653F-1C93-EC0A2638A3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851223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5" name="Line 967">
              <a:extLst>
                <a:ext uri="{FF2B5EF4-FFF2-40B4-BE49-F238E27FC236}">
                  <a16:creationId xmlns:a16="http://schemas.microsoft.com/office/drawing/2014/main" id="{45126F06-9A0C-4E5F-EA2C-59B01C09B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875772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6" name="Line 968">
              <a:extLst>
                <a:ext uri="{FF2B5EF4-FFF2-40B4-BE49-F238E27FC236}">
                  <a16:creationId xmlns:a16="http://schemas.microsoft.com/office/drawing/2014/main" id="{2AB5FAA1-A290-1132-F148-B5476A5F4B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901345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7" name="Line 969">
              <a:extLst>
                <a:ext uri="{FF2B5EF4-FFF2-40B4-BE49-F238E27FC236}">
                  <a16:creationId xmlns:a16="http://schemas.microsoft.com/office/drawing/2014/main" id="{7953EB7B-75B1-C1FB-2D57-18682B2CC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926917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8" name="Line 970">
              <a:extLst>
                <a:ext uri="{FF2B5EF4-FFF2-40B4-BE49-F238E27FC236}">
                  <a16:creationId xmlns:a16="http://schemas.microsoft.com/office/drawing/2014/main" id="{41128432-2DD3-9BC0-6663-A1D4C38301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6296" y="4951466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9" name="Line 971">
              <a:extLst>
                <a:ext uri="{FF2B5EF4-FFF2-40B4-BE49-F238E27FC236}">
                  <a16:creationId xmlns:a16="http://schemas.microsoft.com/office/drawing/2014/main" id="{4CE59AE9-FC32-76D6-7EEF-BC22107FA0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749957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0" name="Line 972">
              <a:extLst>
                <a:ext uri="{FF2B5EF4-FFF2-40B4-BE49-F238E27FC236}">
                  <a16:creationId xmlns:a16="http://schemas.microsoft.com/office/drawing/2014/main" id="{708805D1-5EC7-1363-11C6-854D9C2A03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775529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1" name="Line 973">
              <a:extLst>
                <a:ext uri="{FF2B5EF4-FFF2-40B4-BE49-F238E27FC236}">
                  <a16:creationId xmlns:a16="http://schemas.microsoft.com/office/drawing/2014/main" id="{C0ED4564-5AEF-4649-93B6-DBE9B1E439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800078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2" name="Line 974">
              <a:extLst>
                <a:ext uri="{FF2B5EF4-FFF2-40B4-BE49-F238E27FC236}">
                  <a16:creationId xmlns:a16="http://schemas.microsoft.com/office/drawing/2014/main" id="{D8443065-D272-3619-AB49-7B997FEE0E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825651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3" name="Line 975">
              <a:extLst>
                <a:ext uri="{FF2B5EF4-FFF2-40B4-BE49-F238E27FC236}">
                  <a16:creationId xmlns:a16="http://schemas.microsoft.com/office/drawing/2014/main" id="{98EEC864-1AF3-10F6-E07E-110548946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851223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4" name="Line 976">
              <a:extLst>
                <a:ext uri="{FF2B5EF4-FFF2-40B4-BE49-F238E27FC236}">
                  <a16:creationId xmlns:a16="http://schemas.microsoft.com/office/drawing/2014/main" id="{EA5A4F39-EE41-528D-C113-FD7D3A42D1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875772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5" name="Line 977">
              <a:extLst>
                <a:ext uri="{FF2B5EF4-FFF2-40B4-BE49-F238E27FC236}">
                  <a16:creationId xmlns:a16="http://schemas.microsoft.com/office/drawing/2014/main" id="{72BC4702-FF01-4218-759D-7782B5EE44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901345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6" name="Line 978">
              <a:extLst>
                <a:ext uri="{FF2B5EF4-FFF2-40B4-BE49-F238E27FC236}">
                  <a16:creationId xmlns:a16="http://schemas.microsoft.com/office/drawing/2014/main" id="{00C8A0A4-949C-77A7-A0D9-F343FAEE0F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926917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7" name="Line 979">
              <a:extLst>
                <a:ext uri="{FF2B5EF4-FFF2-40B4-BE49-F238E27FC236}">
                  <a16:creationId xmlns:a16="http://schemas.microsoft.com/office/drawing/2014/main" id="{1BB0F650-CE13-2CFC-FF8D-8078215A9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5000" y="4951466"/>
              <a:ext cx="319309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8" name="Line 980">
              <a:extLst>
                <a:ext uri="{FF2B5EF4-FFF2-40B4-BE49-F238E27FC236}">
                  <a16:creationId xmlns:a16="http://schemas.microsoft.com/office/drawing/2014/main" id="{EBAC443F-C1F8-1746-7DDF-63D090D04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749957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9" name="Line 981">
              <a:extLst>
                <a:ext uri="{FF2B5EF4-FFF2-40B4-BE49-F238E27FC236}">
                  <a16:creationId xmlns:a16="http://schemas.microsoft.com/office/drawing/2014/main" id="{D80EA0F0-1A7D-5617-54F9-70359074DC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775529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0" name="Line 982">
              <a:extLst>
                <a:ext uri="{FF2B5EF4-FFF2-40B4-BE49-F238E27FC236}">
                  <a16:creationId xmlns:a16="http://schemas.microsoft.com/office/drawing/2014/main" id="{8C51F423-ABFD-12A4-1632-7395A682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800078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1" name="Line 983">
              <a:extLst>
                <a:ext uri="{FF2B5EF4-FFF2-40B4-BE49-F238E27FC236}">
                  <a16:creationId xmlns:a16="http://schemas.microsoft.com/office/drawing/2014/main" id="{0CD0F174-3001-6C97-A100-C351180C94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825651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2" name="Line 984">
              <a:extLst>
                <a:ext uri="{FF2B5EF4-FFF2-40B4-BE49-F238E27FC236}">
                  <a16:creationId xmlns:a16="http://schemas.microsoft.com/office/drawing/2014/main" id="{A643C026-30A5-31FC-2042-BB5426F2D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851223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3" name="Line 985">
              <a:extLst>
                <a:ext uri="{FF2B5EF4-FFF2-40B4-BE49-F238E27FC236}">
                  <a16:creationId xmlns:a16="http://schemas.microsoft.com/office/drawing/2014/main" id="{93587968-67F6-3049-952D-D376E57A50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875772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4" name="Line 986">
              <a:extLst>
                <a:ext uri="{FF2B5EF4-FFF2-40B4-BE49-F238E27FC236}">
                  <a16:creationId xmlns:a16="http://schemas.microsoft.com/office/drawing/2014/main" id="{0D16CC11-64EA-8FA4-AA03-47EC36A186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901345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5" name="Line 987">
              <a:extLst>
                <a:ext uri="{FF2B5EF4-FFF2-40B4-BE49-F238E27FC236}">
                  <a16:creationId xmlns:a16="http://schemas.microsoft.com/office/drawing/2014/main" id="{1926BFF7-FEDB-296A-EF0A-5A8A283A0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926917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6" name="Line 988">
              <a:extLst>
                <a:ext uri="{FF2B5EF4-FFF2-40B4-BE49-F238E27FC236}">
                  <a16:creationId xmlns:a16="http://schemas.microsoft.com/office/drawing/2014/main" id="{2424D083-BE02-6227-D9FB-A758DEE1C2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2667" y="4951466"/>
              <a:ext cx="320346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7" name="Line 989">
              <a:extLst>
                <a:ext uri="{FF2B5EF4-FFF2-40B4-BE49-F238E27FC236}">
                  <a16:creationId xmlns:a16="http://schemas.microsoft.com/office/drawing/2014/main" id="{A0B2FE7F-7399-E354-A042-F11DC90F6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1986112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8" name="Line 990">
              <a:extLst>
                <a:ext uri="{FF2B5EF4-FFF2-40B4-BE49-F238E27FC236}">
                  <a16:creationId xmlns:a16="http://schemas.microsoft.com/office/drawing/2014/main" id="{67E50770-8250-13FE-8D4E-E0B48CB070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010661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9" name="Line 991">
              <a:extLst>
                <a:ext uri="{FF2B5EF4-FFF2-40B4-BE49-F238E27FC236}">
                  <a16:creationId xmlns:a16="http://schemas.microsoft.com/office/drawing/2014/main" id="{B08912D8-3325-2FE3-F392-7643D4A008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036233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0" name="Line 992">
              <a:extLst>
                <a:ext uri="{FF2B5EF4-FFF2-40B4-BE49-F238E27FC236}">
                  <a16:creationId xmlns:a16="http://schemas.microsoft.com/office/drawing/2014/main" id="{B2AC139A-4CE3-775D-96BB-23993F45E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061805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1" name="Line 993">
              <a:extLst>
                <a:ext uri="{FF2B5EF4-FFF2-40B4-BE49-F238E27FC236}">
                  <a16:creationId xmlns:a16="http://schemas.microsoft.com/office/drawing/2014/main" id="{8492A7DA-0F01-4FD4-D83D-14391E22AF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086355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2" name="Line 994">
              <a:extLst>
                <a:ext uri="{FF2B5EF4-FFF2-40B4-BE49-F238E27FC236}">
                  <a16:creationId xmlns:a16="http://schemas.microsoft.com/office/drawing/2014/main" id="{C5651855-FB0F-1E97-AC36-138540664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111927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3" name="Line 995">
              <a:extLst>
                <a:ext uri="{FF2B5EF4-FFF2-40B4-BE49-F238E27FC236}">
                  <a16:creationId xmlns:a16="http://schemas.microsoft.com/office/drawing/2014/main" id="{C493A25B-1772-158D-C31C-E216785489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137499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4" name="Line 996">
              <a:extLst>
                <a:ext uri="{FF2B5EF4-FFF2-40B4-BE49-F238E27FC236}">
                  <a16:creationId xmlns:a16="http://schemas.microsoft.com/office/drawing/2014/main" id="{21A0C1DC-C00D-4A3E-EC57-70EC1599CA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162048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5" name="Line 997">
              <a:extLst>
                <a:ext uri="{FF2B5EF4-FFF2-40B4-BE49-F238E27FC236}">
                  <a16:creationId xmlns:a16="http://schemas.microsoft.com/office/drawing/2014/main" id="{547B27CA-3ECD-AE39-A1A5-6A4B29D973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906" y="2187620"/>
              <a:ext cx="217710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6" name="Line 998">
              <a:extLst>
                <a:ext uri="{FF2B5EF4-FFF2-40B4-BE49-F238E27FC236}">
                  <a16:creationId xmlns:a16="http://schemas.microsoft.com/office/drawing/2014/main" id="{76F3ADC6-8DBF-BF02-911E-B0F4A4DAA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800078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7" name="Line 999">
              <a:extLst>
                <a:ext uri="{FF2B5EF4-FFF2-40B4-BE49-F238E27FC236}">
                  <a16:creationId xmlns:a16="http://schemas.microsoft.com/office/drawing/2014/main" id="{D9711C3C-4A97-14DA-EE2D-7D2EB590B5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825651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8" name="Line 1000">
              <a:extLst>
                <a:ext uri="{FF2B5EF4-FFF2-40B4-BE49-F238E27FC236}">
                  <a16:creationId xmlns:a16="http://schemas.microsoft.com/office/drawing/2014/main" id="{EB50B8BF-DE52-2C1F-8374-1B31EC6182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851223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9" name="Line 1001">
              <a:extLst>
                <a:ext uri="{FF2B5EF4-FFF2-40B4-BE49-F238E27FC236}">
                  <a16:creationId xmlns:a16="http://schemas.microsoft.com/office/drawing/2014/main" id="{84498996-BABF-DEBF-4E1A-8CBA0FD22D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875772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0" name="Line 1002">
              <a:extLst>
                <a:ext uri="{FF2B5EF4-FFF2-40B4-BE49-F238E27FC236}">
                  <a16:creationId xmlns:a16="http://schemas.microsoft.com/office/drawing/2014/main" id="{BD19F1F7-E841-190A-6FC2-9D1853B323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901345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1" name="Line 1003">
              <a:extLst>
                <a:ext uri="{FF2B5EF4-FFF2-40B4-BE49-F238E27FC236}">
                  <a16:creationId xmlns:a16="http://schemas.microsoft.com/office/drawing/2014/main" id="{507D22DB-1C3F-DE39-00A7-4D0770F25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926917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2" name="Line 1004">
              <a:extLst>
                <a:ext uri="{FF2B5EF4-FFF2-40B4-BE49-F238E27FC236}">
                  <a16:creationId xmlns:a16="http://schemas.microsoft.com/office/drawing/2014/main" id="{CA23E6C6-F7F6-C43B-4E17-2C73E52D3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951466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3" name="Line 1005">
              <a:extLst>
                <a:ext uri="{FF2B5EF4-FFF2-40B4-BE49-F238E27FC236}">
                  <a16:creationId xmlns:a16="http://schemas.microsoft.com/office/drawing/2014/main" id="{DE47B7A7-0088-99E6-3A50-8AD83C4FEC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4977038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4" name="Line 1006">
              <a:extLst>
                <a:ext uri="{FF2B5EF4-FFF2-40B4-BE49-F238E27FC236}">
                  <a16:creationId xmlns:a16="http://schemas.microsoft.com/office/drawing/2014/main" id="{4182E91E-FDD9-377D-36BF-1ECB33A3AB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597" y="5002610"/>
              <a:ext cx="248812" cy="0"/>
            </a:xfrm>
            <a:prstGeom prst="line">
              <a:avLst/>
            </a:prstGeom>
            <a:noFill/>
            <a:ln w="9525" cap="flat">
              <a:solidFill>
                <a:srgbClr val="A0A0A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5" name="Freeform 1007">
              <a:extLst>
                <a:ext uri="{FF2B5EF4-FFF2-40B4-BE49-F238E27FC236}">
                  <a16:creationId xmlns:a16="http://schemas.microsoft.com/office/drawing/2014/main" id="{738AABFC-1D2F-1403-5EFF-B654BF95D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9148" y="4227261"/>
              <a:ext cx="97451" cy="107404"/>
            </a:xfrm>
            <a:custGeom>
              <a:avLst/>
              <a:gdLst>
                <a:gd name="T0" fmla="*/ 5 w 61"/>
                <a:gd name="T1" fmla="*/ 41 h 68"/>
                <a:gd name="T2" fmla="*/ 38 w 61"/>
                <a:gd name="T3" fmla="*/ 0 h 68"/>
                <a:gd name="T4" fmla="*/ 61 w 61"/>
                <a:gd name="T5" fmla="*/ 19 h 68"/>
                <a:gd name="T6" fmla="*/ 29 w 61"/>
                <a:gd name="T7" fmla="*/ 60 h 68"/>
                <a:gd name="T8" fmla="*/ 8 w 61"/>
                <a:gd name="T9" fmla="*/ 63 h 68"/>
                <a:gd name="T10" fmla="*/ 5 w 61"/>
                <a:gd name="T11" fmla="*/ 4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68">
                  <a:moveTo>
                    <a:pt x="5" y="41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44" y="8"/>
                    <a:pt x="52" y="15"/>
                    <a:pt x="61" y="19"/>
                  </a:cubicBezTo>
                  <a:cubicBezTo>
                    <a:pt x="29" y="60"/>
                    <a:pt x="29" y="60"/>
                    <a:pt x="29" y="60"/>
                  </a:cubicBezTo>
                  <a:cubicBezTo>
                    <a:pt x="24" y="67"/>
                    <a:pt x="14" y="68"/>
                    <a:pt x="8" y="63"/>
                  </a:cubicBezTo>
                  <a:cubicBezTo>
                    <a:pt x="1" y="57"/>
                    <a:pt x="0" y="48"/>
                    <a:pt x="5" y="41"/>
                  </a:cubicBez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6" name="Freeform 1008">
              <a:extLst>
                <a:ext uri="{FF2B5EF4-FFF2-40B4-BE49-F238E27FC236}">
                  <a16:creationId xmlns:a16="http://schemas.microsoft.com/office/drawing/2014/main" id="{DCE9EA68-DC57-4173-8231-531D93910C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3726" y="4057461"/>
              <a:ext cx="204233" cy="201509"/>
            </a:xfrm>
            <a:custGeom>
              <a:avLst/>
              <a:gdLst>
                <a:gd name="T0" fmla="*/ 71 w 128"/>
                <a:gd name="T1" fmla="*/ 124 h 128"/>
                <a:gd name="T2" fmla="*/ 124 w 128"/>
                <a:gd name="T3" fmla="*/ 57 h 128"/>
                <a:gd name="T4" fmla="*/ 57 w 128"/>
                <a:gd name="T5" fmla="*/ 4 h 128"/>
                <a:gd name="T6" fmla="*/ 4 w 128"/>
                <a:gd name="T7" fmla="*/ 71 h 128"/>
                <a:gd name="T8" fmla="*/ 71 w 128"/>
                <a:gd name="T9" fmla="*/ 124 h 128"/>
                <a:gd name="T10" fmla="*/ 19 w 128"/>
                <a:gd name="T11" fmla="*/ 69 h 128"/>
                <a:gd name="T12" fmla="*/ 59 w 128"/>
                <a:gd name="T13" fmla="*/ 19 h 128"/>
                <a:gd name="T14" fmla="*/ 109 w 128"/>
                <a:gd name="T15" fmla="*/ 59 h 128"/>
                <a:gd name="T16" fmla="*/ 69 w 128"/>
                <a:gd name="T17" fmla="*/ 109 h 128"/>
                <a:gd name="T18" fmla="*/ 19 w 128"/>
                <a:gd name="T19" fmla="*/ 6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8" h="128">
                  <a:moveTo>
                    <a:pt x="71" y="124"/>
                  </a:moveTo>
                  <a:cubicBezTo>
                    <a:pt x="104" y="120"/>
                    <a:pt x="128" y="90"/>
                    <a:pt x="124" y="57"/>
                  </a:cubicBezTo>
                  <a:cubicBezTo>
                    <a:pt x="120" y="24"/>
                    <a:pt x="90" y="0"/>
                    <a:pt x="57" y="4"/>
                  </a:cubicBezTo>
                  <a:cubicBezTo>
                    <a:pt x="24" y="8"/>
                    <a:pt x="0" y="38"/>
                    <a:pt x="4" y="71"/>
                  </a:cubicBezTo>
                  <a:cubicBezTo>
                    <a:pt x="8" y="104"/>
                    <a:pt x="38" y="128"/>
                    <a:pt x="71" y="124"/>
                  </a:cubicBezTo>
                  <a:close/>
                  <a:moveTo>
                    <a:pt x="19" y="69"/>
                  </a:moveTo>
                  <a:cubicBezTo>
                    <a:pt x="16" y="44"/>
                    <a:pt x="34" y="22"/>
                    <a:pt x="59" y="19"/>
                  </a:cubicBezTo>
                  <a:cubicBezTo>
                    <a:pt x="84" y="16"/>
                    <a:pt x="106" y="34"/>
                    <a:pt x="109" y="59"/>
                  </a:cubicBezTo>
                  <a:cubicBezTo>
                    <a:pt x="112" y="83"/>
                    <a:pt x="94" y="106"/>
                    <a:pt x="69" y="109"/>
                  </a:cubicBezTo>
                  <a:cubicBezTo>
                    <a:pt x="44" y="112"/>
                    <a:pt x="22" y="94"/>
                    <a:pt x="19" y="69"/>
                  </a:cubicBez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7" name="Freeform 1010">
              <a:extLst>
                <a:ext uri="{FF2B5EF4-FFF2-40B4-BE49-F238E27FC236}">
                  <a16:creationId xmlns:a16="http://schemas.microsoft.com/office/drawing/2014/main" id="{A24C2B41-D523-DE01-5590-F3D92CA91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9104" y="4100422"/>
              <a:ext cx="63240" cy="53190"/>
            </a:xfrm>
            <a:custGeom>
              <a:avLst/>
              <a:gdLst>
                <a:gd name="T0" fmla="*/ 39 w 39"/>
                <a:gd name="T1" fmla="*/ 33 h 34"/>
                <a:gd name="T2" fmla="*/ 29 w 39"/>
                <a:gd name="T3" fmla="*/ 34 h 34"/>
                <a:gd name="T4" fmla="*/ 1 w 39"/>
                <a:gd name="T5" fmla="*/ 12 h 34"/>
                <a:gd name="T6" fmla="*/ 0 w 39"/>
                <a:gd name="T7" fmla="*/ 2 h 34"/>
                <a:gd name="T8" fmla="*/ 39 w 39"/>
                <a:gd name="T9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4">
                  <a:moveTo>
                    <a:pt x="39" y="3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28" y="20"/>
                    <a:pt x="15" y="10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9" y="0"/>
                    <a:pt x="37" y="13"/>
                    <a:pt x="39" y="33"/>
                  </a:cubicBezTo>
                  <a:close/>
                </a:path>
              </a:pathLst>
            </a:custGeom>
            <a:solidFill>
              <a:srgbClr val="012F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8" name="Freeform 1011">
              <a:extLst>
                <a:ext uri="{FF2B5EF4-FFF2-40B4-BE49-F238E27FC236}">
                  <a16:creationId xmlns:a16="http://schemas.microsoft.com/office/drawing/2014/main" id="{BC2B677A-5C8C-0ABC-CEAD-935466A93E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5411" y="4883955"/>
              <a:ext cx="308942" cy="252654"/>
            </a:xfrm>
            <a:custGeom>
              <a:avLst/>
              <a:gdLst>
                <a:gd name="T0" fmla="*/ 22 w 193"/>
                <a:gd name="T1" fmla="*/ 31 h 160"/>
                <a:gd name="T2" fmla="*/ 53 w 193"/>
                <a:gd name="T3" fmla="*/ 0 h 160"/>
                <a:gd name="T4" fmla="*/ 85 w 193"/>
                <a:gd name="T5" fmla="*/ 31 h 160"/>
                <a:gd name="T6" fmla="*/ 53 w 193"/>
                <a:gd name="T7" fmla="*/ 63 h 160"/>
                <a:gd name="T8" fmla="*/ 22 w 193"/>
                <a:gd name="T9" fmla="*/ 31 h 160"/>
                <a:gd name="T10" fmla="*/ 68 w 193"/>
                <a:gd name="T11" fmla="*/ 102 h 160"/>
                <a:gd name="T12" fmla="*/ 64 w 193"/>
                <a:gd name="T13" fmla="*/ 87 h 160"/>
                <a:gd name="T14" fmla="*/ 73 w 193"/>
                <a:gd name="T15" fmla="*/ 65 h 160"/>
                <a:gd name="T16" fmla="*/ 67 w 193"/>
                <a:gd name="T17" fmla="*/ 65 h 160"/>
                <a:gd name="T18" fmla="*/ 40 w 193"/>
                <a:gd name="T19" fmla="*/ 65 h 160"/>
                <a:gd name="T20" fmla="*/ 0 w 193"/>
                <a:gd name="T21" fmla="*/ 105 h 160"/>
                <a:gd name="T22" fmla="*/ 0 w 193"/>
                <a:gd name="T23" fmla="*/ 137 h 160"/>
                <a:gd name="T24" fmla="*/ 0 w 193"/>
                <a:gd name="T25" fmla="*/ 138 h 160"/>
                <a:gd name="T26" fmla="*/ 2 w 193"/>
                <a:gd name="T27" fmla="*/ 139 h 160"/>
                <a:gd name="T28" fmla="*/ 50 w 193"/>
                <a:gd name="T29" fmla="*/ 147 h 160"/>
                <a:gd name="T30" fmla="*/ 50 w 193"/>
                <a:gd name="T31" fmla="*/ 132 h 160"/>
                <a:gd name="T32" fmla="*/ 68 w 193"/>
                <a:gd name="T33" fmla="*/ 102 h 160"/>
                <a:gd name="T34" fmla="*/ 140 w 193"/>
                <a:gd name="T35" fmla="*/ 63 h 160"/>
                <a:gd name="T36" fmla="*/ 171 w 193"/>
                <a:gd name="T37" fmla="*/ 31 h 160"/>
                <a:gd name="T38" fmla="*/ 140 w 193"/>
                <a:gd name="T39" fmla="*/ 0 h 160"/>
                <a:gd name="T40" fmla="*/ 109 w 193"/>
                <a:gd name="T41" fmla="*/ 31 h 160"/>
                <a:gd name="T42" fmla="*/ 140 w 193"/>
                <a:gd name="T43" fmla="*/ 63 h 160"/>
                <a:gd name="T44" fmla="*/ 153 w 193"/>
                <a:gd name="T45" fmla="*/ 65 h 160"/>
                <a:gd name="T46" fmla="*/ 127 w 193"/>
                <a:gd name="T47" fmla="*/ 65 h 160"/>
                <a:gd name="T48" fmla="*/ 114 w 193"/>
                <a:gd name="T49" fmla="*/ 67 h 160"/>
                <a:gd name="T50" fmla="*/ 122 w 193"/>
                <a:gd name="T51" fmla="*/ 87 h 160"/>
                <a:gd name="T52" fmla="*/ 118 w 193"/>
                <a:gd name="T53" fmla="*/ 102 h 160"/>
                <a:gd name="T54" fmla="*/ 136 w 193"/>
                <a:gd name="T55" fmla="*/ 132 h 160"/>
                <a:gd name="T56" fmla="*/ 136 w 193"/>
                <a:gd name="T57" fmla="*/ 147 h 160"/>
                <a:gd name="T58" fmla="*/ 143 w 193"/>
                <a:gd name="T59" fmla="*/ 147 h 160"/>
                <a:gd name="T60" fmla="*/ 191 w 193"/>
                <a:gd name="T61" fmla="*/ 139 h 160"/>
                <a:gd name="T62" fmla="*/ 193 w 193"/>
                <a:gd name="T63" fmla="*/ 137 h 160"/>
                <a:gd name="T64" fmla="*/ 193 w 193"/>
                <a:gd name="T65" fmla="*/ 137 h 160"/>
                <a:gd name="T66" fmla="*/ 193 w 193"/>
                <a:gd name="T67" fmla="*/ 105 h 160"/>
                <a:gd name="T68" fmla="*/ 153 w 193"/>
                <a:gd name="T69" fmla="*/ 65 h 160"/>
                <a:gd name="T70" fmla="*/ 74 w 193"/>
                <a:gd name="T71" fmla="*/ 88 h 160"/>
                <a:gd name="T72" fmla="*/ 93 w 193"/>
                <a:gd name="T73" fmla="*/ 107 h 160"/>
                <a:gd name="T74" fmla="*/ 113 w 193"/>
                <a:gd name="T75" fmla="*/ 88 h 160"/>
                <a:gd name="T76" fmla="*/ 93 w 193"/>
                <a:gd name="T77" fmla="*/ 68 h 160"/>
                <a:gd name="T78" fmla="*/ 74 w 193"/>
                <a:gd name="T79" fmla="*/ 88 h 160"/>
                <a:gd name="T80" fmla="*/ 101 w 193"/>
                <a:gd name="T81" fmla="*/ 109 h 160"/>
                <a:gd name="T82" fmla="*/ 85 w 193"/>
                <a:gd name="T83" fmla="*/ 109 h 160"/>
                <a:gd name="T84" fmla="*/ 60 w 193"/>
                <a:gd name="T85" fmla="*/ 134 h 160"/>
                <a:gd name="T86" fmla="*/ 60 w 193"/>
                <a:gd name="T87" fmla="*/ 154 h 160"/>
                <a:gd name="T88" fmla="*/ 60 w 193"/>
                <a:gd name="T89" fmla="*/ 154 h 160"/>
                <a:gd name="T90" fmla="*/ 61 w 193"/>
                <a:gd name="T91" fmla="*/ 154 h 160"/>
                <a:gd name="T92" fmla="*/ 95 w 193"/>
                <a:gd name="T93" fmla="*/ 160 h 160"/>
                <a:gd name="T94" fmla="*/ 125 w 193"/>
                <a:gd name="T95" fmla="*/ 154 h 160"/>
                <a:gd name="T96" fmla="*/ 126 w 193"/>
                <a:gd name="T97" fmla="*/ 154 h 160"/>
                <a:gd name="T98" fmla="*/ 126 w 193"/>
                <a:gd name="T99" fmla="*/ 154 h 160"/>
                <a:gd name="T100" fmla="*/ 126 w 193"/>
                <a:gd name="T101" fmla="*/ 134 h 160"/>
                <a:gd name="T102" fmla="*/ 101 w 193"/>
                <a:gd name="T103" fmla="*/ 109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3" h="160">
                  <a:moveTo>
                    <a:pt x="22" y="31"/>
                  </a:moveTo>
                  <a:cubicBezTo>
                    <a:pt x="22" y="14"/>
                    <a:pt x="36" y="0"/>
                    <a:pt x="53" y="0"/>
                  </a:cubicBezTo>
                  <a:cubicBezTo>
                    <a:pt x="71" y="0"/>
                    <a:pt x="85" y="14"/>
                    <a:pt x="85" y="31"/>
                  </a:cubicBezTo>
                  <a:cubicBezTo>
                    <a:pt x="85" y="49"/>
                    <a:pt x="71" y="63"/>
                    <a:pt x="53" y="63"/>
                  </a:cubicBezTo>
                  <a:cubicBezTo>
                    <a:pt x="36" y="63"/>
                    <a:pt x="22" y="49"/>
                    <a:pt x="22" y="31"/>
                  </a:cubicBezTo>
                  <a:close/>
                  <a:moveTo>
                    <a:pt x="68" y="102"/>
                  </a:moveTo>
                  <a:cubicBezTo>
                    <a:pt x="66" y="98"/>
                    <a:pt x="64" y="92"/>
                    <a:pt x="64" y="87"/>
                  </a:cubicBezTo>
                  <a:cubicBezTo>
                    <a:pt x="64" y="78"/>
                    <a:pt x="68" y="71"/>
                    <a:pt x="73" y="65"/>
                  </a:cubicBezTo>
                  <a:cubicBezTo>
                    <a:pt x="71" y="65"/>
                    <a:pt x="69" y="65"/>
                    <a:pt x="67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18" y="65"/>
                    <a:pt x="0" y="83"/>
                    <a:pt x="0" y="105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2" y="139"/>
                    <a:pt x="2" y="139"/>
                    <a:pt x="2" y="139"/>
                  </a:cubicBezTo>
                  <a:cubicBezTo>
                    <a:pt x="20" y="144"/>
                    <a:pt x="37" y="147"/>
                    <a:pt x="50" y="147"/>
                  </a:cubicBezTo>
                  <a:cubicBezTo>
                    <a:pt x="50" y="132"/>
                    <a:pt x="50" y="132"/>
                    <a:pt x="50" y="132"/>
                  </a:cubicBezTo>
                  <a:cubicBezTo>
                    <a:pt x="50" y="119"/>
                    <a:pt x="58" y="108"/>
                    <a:pt x="68" y="102"/>
                  </a:cubicBezTo>
                  <a:close/>
                  <a:moveTo>
                    <a:pt x="140" y="63"/>
                  </a:moveTo>
                  <a:cubicBezTo>
                    <a:pt x="157" y="63"/>
                    <a:pt x="171" y="49"/>
                    <a:pt x="171" y="31"/>
                  </a:cubicBezTo>
                  <a:cubicBezTo>
                    <a:pt x="171" y="14"/>
                    <a:pt x="157" y="0"/>
                    <a:pt x="140" y="0"/>
                  </a:cubicBezTo>
                  <a:cubicBezTo>
                    <a:pt x="123" y="0"/>
                    <a:pt x="109" y="14"/>
                    <a:pt x="109" y="31"/>
                  </a:cubicBezTo>
                  <a:cubicBezTo>
                    <a:pt x="109" y="49"/>
                    <a:pt x="123" y="63"/>
                    <a:pt x="140" y="63"/>
                  </a:cubicBezTo>
                  <a:close/>
                  <a:moveTo>
                    <a:pt x="153" y="65"/>
                  </a:moveTo>
                  <a:cubicBezTo>
                    <a:pt x="127" y="65"/>
                    <a:pt x="127" y="65"/>
                    <a:pt x="127" y="65"/>
                  </a:cubicBezTo>
                  <a:cubicBezTo>
                    <a:pt x="122" y="65"/>
                    <a:pt x="118" y="66"/>
                    <a:pt x="114" y="67"/>
                  </a:cubicBezTo>
                  <a:cubicBezTo>
                    <a:pt x="119" y="72"/>
                    <a:pt x="122" y="79"/>
                    <a:pt x="122" y="87"/>
                  </a:cubicBezTo>
                  <a:cubicBezTo>
                    <a:pt x="122" y="92"/>
                    <a:pt x="120" y="98"/>
                    <a:pt x="118" y="102"/>
                  </a:cubicBezTo>
                  <a:cubicBezTo>
                    <a:pt x="128" y="108"/>
                    <a:pt x="136" y="119"/>
                    <a:pt x="136" y="132"/>
                  </a:cubicBezTo>
                  <a:cubicBezTo>
                    <a:pt x="136" y="147"/>
                    <a:pt x="136" y="147"/>
                    <a:pt x="136" y="147"/>
                  </a:cubicBezTo>
                  <a:cubicBezTo>
                    <a:pt x="138" y="147"/>
                    <a:pt x="141" y="147"/>
                    <a:pt x="143" y="147"/>
                  </a:cubicBezTo>
                  <a:cubicBezTo>
                    <a:pt x="173" y="147"/>
                    <a:pt x="190" y="139"/>
                    <a:pt x="191" y="139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37"/>
                    <a:pt x="193" y="137"/>
                    <a:pt x="193" y="137"/>
                  </a:cubicBezTo>
                  <a:cubicBezTo>
                    <a:pt x="193" y="105"/>
                    <a:pt x="193" y="105"/>
                    <a:pt x="193" y="105"/>
                  </a:cubicBezTo>
                  <a:cubicBezTo>
                    <a:pt x="193" y="83"/>
                    <a:pt x="175" y="65"/>
                    <a:pt x="153" y="65"/>
                  </a:cubicBezTo>
                  <a:close/>
                  <a:moveTo>
                    <a:pt x="74" y="88"/>
                  </a:moveTo>
                  <a:cubicBezTo>
                    <a:pt x="74" y="99"/>
                    <a:pt x="82" y="107"/>
                    <a:pt x="93" y="107"/>
                  </a:cubicBezTo>
                  <a:cubicBezTo>
                    <a:pt x="104" y="107"/>
                    <a:pt x="113" y="99"/>
                    <a:pt x="113" y="88"/>
                  </a:cubicBezTo>
                  <a:cubicBezTo>
                    <a:pt x="113" y="77"/>
                    <a:pt x="104" y="68"/>
                    <a:pt x="93" y="68"/>
                  </a:cubicBezTo>
                  <a:cubicBezTo>
                    <a:pt x="82" y="68"/>
                    <a:pt x="74" y="77"/>
                    <a:pt x="74" y="88"/>
                  </a:cubicBezTo>
                  <a:close/>
                  <a:moveTo>
                    <a:pt x="101" y="109"/>
                  </a:moveTo>
                  <a:cubicBezTo>
                    <a:pt x="85" y="109"/>
                    <a:pt x="85" y="109"/>
                    <a:pt x="85" y="109"/>
                  </a:cubicBezTo>
                  <a:cubicBezTo>
                    <a:pt x="71" y="109"/>
                    <a:pt x="60" y="120"/>
                    <a:pt x="60" y="134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60" y="154"/>
                    <a:pt x="60" y="154"/>
                    <a:pt x="60" y="154"/>
                  </a:cubicBezTo>
                  <a:cubicBezTo>
                    <a:pt x="61" y="154"/>
                    <a:pt x="61" y="154"/>
                    <a:pt x="61" y="154"/>
                  </a:cubicBezTo>
                  <a:cubicBezTo>
                    <a:pt x="74" y="159"/>
                    <a:pt x="86" y="160"/>
                    <a:pt x="95" y="160"/>
                  </a:cubicBezTo>
                  <a:cubicBezTo>
                    <a:pt x="114" y="160"/>
                    <a:pt x="124" y="155"/>
                    <a:pt x="125" y="154"/>
                  </a:cubicBezTo>
                  <a:cubicBezTo>
                    <a:pt x="126" y="154"/>
                    <a:pt x="126" y="154"/>
                    <a:pt x="126" y="154"/>
                  </a:cubicBezTo>
                  <a:cubicBezTo>
                    <a:pt x="126" y="154"/>
                    <a:pt x="126" y="154"/>
                    <a:pt x="126" y="154"/>
                  </a:cubicBezTo>
                  <a:cubicBezTo>
                    <a:pt x="126" y="134"/>
                    <a:pt x="126" y="134"/>
                    <a:pt x="126" y="134"/>
                  </a:cubicBezTo>
                  <a:cubicBezTo>
                    <a:pt x="126" y="120"/>
                    <a:pt x="115" y="109"/>
                    <a:pt x="101" y="1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9" name="Freeform 1012">
              <a:extLst>
                <a:ext uri="{FF2B5EF4-FFF2-40B4-BE49-F238E27FC236}">
                  <a16:creationId xmlns:a16="http://schemas.microsoft.com/office/drawing/2014/main" id="{DABE3A68-1FCC-C098-BDCF-4338A6501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729" y="2679630"/>
              <a:ext cx="415724" cy="385629"/>
            </a:xfrm>
            <a:custGeom>
              <a:avLst/>
              <a:gdLst>
                <a:gd name="T0" fmla="*/ 130 w 260"/>
                <a:gd name="T1" fmla="*/ 0 h 244"/>
                <a:gd name="T2" fmla="*/ 0 w 260"/>
                <a:gd name="T3" fmla="*/ 106 h 244"/>
                <a:gd name="T4" fmla="*/ 130 w 260"/>
                <a:gd name="T5" fmla="*/ 211 h 244"/>
                <a:gd name="T6" fmla="*/ 150 w 260"/>
                <a:gd name="T7" fmla="*/ 210 h 244"/>
                <a:gd name="T8" fmla="*/ 243 w 260"/>
                <a:gd name="T9" fmla="*/ 244 h 244"/>
                <a:gd name="T10" fmla="*/ 243 w 260"/>
                <a:gd name="T11" fmla="*/ 237 h 244"/>
                <a:gd name="T12" fmla="*/ 211 w 260"/>
                <a:gd name="T13" fmla="*/ 195 h 244"/>
                <a:gd name="T14" fmla="*/ 211 w 260"/>
                <a:gd name="T15" fmla="*/ 188 h 244"/>
                <a:gd name="T16" fmla="*/ 260 w 260"/>
                <a:gd name="T17" fmla="*/ 106 h 244"/>
                <a:gd name="T18" fmla="*/ 130 w 260"/>
                <a:gd name="T1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0" h="244">
                  <a:moveTo>
                    <a:pt x="130" y="0"/>
                  </a:moveTo>
                  <a:cubicBezTo>
                    <a:pt x="58" y="0"/>
                    <a:pt x="0" y="48"/>
                    <a:pt x="0" y="106"/>
                  </a:cubicBezTo>
                  <a:cubicBezTo>
                    <a:pt x="0" y="164"/>
                    <a:pt x="58" y="211"/>
                    <a:pt x="130" y="211"/>
                  </a:cubicBezTo>
                  <a:cubicBezTo>
                    <a:pt x="137" y="211"/>
                    <a:pt x="143" y="211"/>
                    <a:pt x="150" y="210"/>
                  </a:cubicBezTo>
                  <a:cubicBezTo>
                    <a:pt x="178" y="238"/>
                    <a:pt x="211" y="243"/>
                    <a:pt x="243" y="244"/>
                  </a:cubicBezTo>
                  <a:cubicBezTo>
                    <a:pt x="243" y="237"/>
                    <a:pt x="243" y="237"/>
                    <a:pt x="243" y="237"/>
                  </a:cubicBezTo>
                  <a:cubicBezTo>
                    <a:pt x="226" y="228"/>
                    <a:pt x="211" y="213"/>
                    <a:pt x="211" y="195"/>
                  </a:cubicBezTo>
                  <a:cubicBezTo>
                    <a:pt x="211" y="193"/>
                    <a:pt x="211" y="190"/>
                    <a:pt x="211" y="188"/>
                  </a:cubicBezTo>
                  <a:cubicBezTo>
                    <a:pt x="241" y="168"/>
                    <a:pt x="260" y="139"/>
                    <a:pt x="260" y="106"/>
                  </a:cubicBezTo>
                  <a:cubicBezTo>
                    <a:pt x="260" y="48"/>
                    <a:pt x="201" y="0"/>
                    <a:pt x="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0" name="Freeform 1013">
              <a:extLst>
                <a:ext uri="{FF2B5EF4-FFF2-40B4-BE49-F238E27FC236}">
                  <a16:creationId xmlns:a16="http://schemas.microsoft.com/office/drawing/2014/main" id="{0380FE30-4426-A677-9AC5-6A8369FA7F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1869" y="2751232"/>
              <a:ext cx="156545" cy="201509"/>
            </a:xfrm>
            <a:custGeom>
              <a:avLst/>
              <a:gdLst>
                <a:gd name="T0" fmla="*/ 73 w 98"/>
                <a:gd name="T1" fmla="*/ 38 h 128"/>
                <a:gd name="T2" fmla="*/ 68 w 98"/>
                <a:gd name="T3" fmla="*/ 40 h 128"/>
                <a:gd name="T4" fmla="*/ 63 w 98"/>
                <a:gd name="T5" fmla="*/ 25 h 128"/>
                <a:gd name="T6" fmla="*/ 24 w 98"/>
                <a:gd name="T7" fmla="*/ 5 h 128"/>
                <a:gd name="T8" fmla="*/ 5 w 98"/>
                <a:gd name="T9" fmla="*/ 45 h 128"/>
                <a:gd name="T10" fmla="*/ 11 w 98"/>
                <a:gd name="T11" fmla="*/ 60 h 128"/>
                <a:gd name="T12" fmla="*/ 5 w 98"/>
                <a:gd name="T13" fmla="*/ 62 h 128"/>
                <a:gd name="T14" fmla="*/ 1 w 98"/>
                <a:gd name="T15" fmla="*/ 69 h 128"/>
                <a:gd name="T16" fmla="*/ 21 w 98"/>
                <a:gd name="T17" fmla="*/ 126 h 128"/>
                <a:gd name="T18" fmla="*/ 28 w 98"/>
                <a:gd name="T19" fmla="*/ 127 h 128"/>
                <a:gd name="T20" fmla="*/ 95 w 98"/>
                <a:gd name="T21" fmla="*/ 103 h 128"/>
                <a:gd name="T22" fmla="*/ 97 w 98"/>
                <a:gd name="T23" fmla="*/ 99 h 128"/>
                <a:gd name="T24" fmla="*/ 77 w 98"/>
                <a:gd name="T25" fmla="*/ 43 h 128"/>
                <a:gd name="T26" fmla="*/ 73 w 98"/>
                <a:gd name="T27" fmla="*/ 38 h 128"/>
                <a:gd name="T28" fmla="*/ 56 w 98"/>
                <a:gd name="T29" fmla="*/ 44 h 128"/>
                <a:gd name="T30" fmla="*/ 22 w 98"/>
                <a:gd name="T31" fmla="*/ 56 h 128"/>
                <a:gd name="T32" fmla="*/ 17 w 98"/>
                <a:gd name="T33" fmla="*/ 41 h 128"/>
                <a:gd name="T34" fmla="*/ 28 w 98"/>
                <a:gd name="T35" fmla="*/ 17 h 128"/>
                <a:gd name="T36" fmla="*/ 51 w 98"/>
                <a:gd name="T37" fmla="*/ 29 h 128"/>
                <a:gd name="T38" fmla="*/ 56 w 98"/>
                <a:gd name="T39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8" h="128">
                  <a:moveTo>
                    <a:pt x="73" y="38"/>
                  </a:moveTo>
                  <a:cubicBezTo>
                    <a:pt x="68" y="40"/>
                    <a:pt x="68" y="40"/>
                    <a:pt x="68" y="40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57" y="9"/>
                    <a:pt x="40" y="0"/>
                    <a:pt x="24" y="5"/>
                  </a:cubicBezTo>
                  <a:cubicBezTo>
                    <a:pt x="8" y="11"/>
                    <a:pt x="0" y="29"/>
                    <a:pt x="5" y="45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5" y="62"/>
                    <a:pt x="5" y="62"/>
                    <a:pt x="5" y="62"/>
                  </a:cubicBezTo>
                  <a:cubicBezTo>
                    <a:pt x="3" y="63"/>
                    <a:pt x="0" y="67"/>
                    <a:pt x="1" y="69"/>
                  </a:cubicBezTo>
                  <a:cubicBezTo>
                    <a:pt x="21" y="126"/>
                    <a:pt x="21" y="126"/>
                    <a:pt x="21" y="126"/>
                  </a:cubicBezTo>
                  <a:cubicBezTo>
                    <a:pt x="21" y="128"/>
                    <a:pt x="25" y="128"/>
                    <a:pt x="28" y="127"/>
                  </a:cubicBezTo>
                  <a:cubicBezTo>
                    <a:pt x="95" y="103"/>
                    <a:pt x="95" y="103"/>
                    <a:pt x="95" y="103"/>
                  </a:cubicBezTo>
                  <a:cubicBezTo>
                    <a:pt x="98" y="102"/>
                    <a:pt x="98" y="102"/>
                    <a:pt x="97" y="99"/>
                  </a:cubicBezTo>
                  <a:cubicBezTo>
                    <a:pt x="77" y="43"/>
                    <a:pt x="77" y="43"/>
                    <a:pt x="77" y="43"/>
                  </a:cubicBezTo>
                  <a:cubicBezTo>
                    <a:pt x="77" y="40"/>
                    <a:pt x="75" y="37"/>
                    <a:pt x="73" y="38"/>
                  </a:cubicBezTo>
                  <a:close/>
                  <a:moveTo>
                    <a:pt x="56" y="44"/>
                  </a:moveTo>
                  <a:cubicBezTo>
                    <a:pt x="22" y="56"/>
                    <a:pt x="22" y="56"/>
                    <a:pt x="22" y="56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13" y="31"/>
                    <a:pt x="18" y="20"/>
                    <a:pt x="28" y="17"/>
                  </a:cubicBezTo>
                  <a:cubicBezTo>
                    <a:pt x="38" y="13"/>
                    <a:pt x="48" y="19"/>
                    <a:pt x="51" y="29"/>
                  </a:cubicBezTo>
                  <a:lnTo>
                    <a:pt x="56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1" name="Freeform 1014">
              <a:extLst>
                <a:ext uri="{FF2B5EF4-FFF2-40B4-BE49-F238E27FC236}">
                  <a16:creationId xmlns:a16="http://schemas.microsoft.com/office/drawing/2014/main" id="{6AA64902-900C-6193-6C0D-A6F65BC44A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7203" y="2861704"/>
              <a:ext cx="175205" cy="58305"/>
            </a:xfrm>
            <a:custGeom>
              <a:avLst/>
              <a:gdLst>
                <a:gd name="T0" fmla="*/ 55 w 110"/>
                <a:gd name="T1" fmla="*/ 12 h 37"/>
                <a:gd name="T2" fmla="*/ 41 w 110"/>
                <a:gd name="T3" fmla="*/ 0 h 37"/>
                <a:gd name="T4" fmla="*/ 0 w 110"/>
                <a:gd name="T5" fmla="*/ 34 h 37"/>
                <a:gd name="T6" fmla="*/ 6 w 110"/>
                <a:gd name="T7" fmla="*/ 37 h 37"/>
                <a:gd name="T8" fmla="*/ 104 w 110"/>
                <a:gd name="T9" fmla="*/ 37 h 37"/>
                <a:gd name="T10" fmla="*/ 110 w 110"/>
                <a:gd name="T11" fmla="*/ 34 h 37"/>
                <a:gd name="T12" fmla="*/ 69 w 110"/>
                <a:gd name="T13" fmla="*/ 0 h 37"/>
                <a:gd name="T14" fmla="*/ 55 w 110"/>
                <a:gd name="T15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" h="37">
                  <a:moveTo>
                    <a:pt x="55" y="12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6"/>
                    <a:pt x="3" y="37"/>
                    <a:pt x="6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06" y="37"/>
                    <a:pt x="108" y="36"/>
                    <a:pt x="110" y="34"/>
                  </a:cubicBezTo>
                  <a:cubicBezTo>
                    <a:pt x="69" y="0"/>
                    <a:pt x="69" y="0"/>
                    <a:pt x="69" y="0"/>
                  </a:cubicBezTo>
                  <a:lnTo>
                    <a:pt x="55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2" name="Freeform 1015">
              <a:extLst>
                <a:ext uri="{FF2B5EF4-FFF2-40B4-BE49-F238E27FC236}">
                  <a16:creationId xmlns:a16="http://schemas.microsoft.com/office/drawing/2014/main" id="{6EA00264-02AC-8471-C6DE-7E9D5D4F2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7203" y="2789079"/>
              <a:ext cx="175205" cy="78763"/>
            </a:xfrm>
            <a:custGeom>
              <a:avLst/>
              <a:gdLst>
                <a:gd name="T0" fmla="*/ 110 w 110"/>
                <a:gd name="T1" fmla="*/ 3 h 50"/>
                <a:gd name="T2" fmla="*/ 104 w 110"/>
                <a:gd name="T3" fmla="*/ 0 h 50"/>
                <a:gd name="T4" fmla="*/ 6 w 110"/>
                <a:gd name="T5" fmla="*/ 0 h 50"/>
                <a:gd name="T6" fmla="*/ 0 w 110"/>
                <a:gd name="T7" fmla="*/ 3 h 50"/>
                <a:gd name="T8" fmla="*/ 55 w 110"/>
                <a:gd name="T9" fmla="*/ 50 h 50"/>
                <a:gd name="T10" fmla="*/ 110 w 110"/>
                <a:gd name="T11" fmla="*/ 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50">
                  <a:moveTo>
                    <a:pt x="110" y="3"/>
                  </a:moveTo>
                  <a:cubicBezTo>
                    <a:pt x="108" y="1"/>
                    <a:pt x="106" y="0"/>
                    <a:pt x="10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1" y="1"/>
                    <a:pt x="0" y="3"/>
                  </a:cubicBezTo>
                  <a:cubicBezTo>
                    <a:pt x="55" y="50"/>
                    <a:pt x="55" y="50"/>
                    <a:pt x="55" y="50"/>
                  </a:cubicBezTo>
                  <a:lnTo>
                    <a:pt x="11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3" name="Freeform 1016">
              <a:extLst>
                <a:ext uri="{FF2B5EF4-FFF2-40B4-BE49-F238E27FC236}">
                  <a16:creationId xmlns:a16="http://schemas.microsoft.com/office/drawing/2014/main" id="{FA16649B-91F4-11F7-F07B-16D3B21FB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019" y="2801354"/>
              <a:ext cx="64276" cy="107404"/>
            </a:xfrm>
            <a:custGeom>
              <a:avLst/>
              <a:gdLst>
                <a:gd name="T0" fmla="*/ 0 w 62"/>
                <a:gd name="T1" fmla="*/ 0 h 105"/>
                <a:gd name="T2" fmla="*/ 0 w 62"/>
                <a:gd name="T3" fmla="*/ 105 h 105"/>
                <a:gd name="T4" fmla="*/ 62 w 62"/>
                <a:gd name="T5" fmla="*/ 52 h 105"/>
                <a:gd name="T6" fmla="*/ 0 w 62"/>
                <a:gd name="T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105">
                  <a:moveTo>
                    <a:pt x="0" y="0"/>
                  </a:moveTo>
                  <a:lnTo>
                    <a:pt x="0" y="105"/>
                  </a:lnTo>
                  <a:lnTo>
                    <a:pt x="62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4" name="Freeform 1017">
              <a:extLst>
                <a:ext uri="{FF2B5EF4-FFF2-40B4-BE49-F238E27FC236}">
                  <a16:creationId xmlns:a16="http://schemas.microsoft.com/office/drawing/2014/main" id="{756E1CA5-7189-43AA-B5CF-921665B2A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3315" y="2801354"/>
              <a:ext cx="63240" cy="107404"/>
            </a:xfrm>
            <a:custGeom>
              <a:avLst/>
              <a:gdLst>
                <a:gd name="T0" fmla="*/ 0 w 61"/>
                <a:gd name="T1" fmla="*/ 52 h 105"/>
                <a:gd name="T2" fmla="*/ 61 w 61"/>
                <a:gd name="T3" fmla="*/ 105 h 105"/>
                <a:gd name="T4" fmla="*/ 61 w 61"/>
                <a:gd name="T5" fmla="*/ 0 h 105"/>
                <a:gd name="T6" fmla="*/ 0 w 61"/>
                <a:gd name="T7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105">
                  <a:moveTo>
                    <a:pt x="0" y="52"/>
                  </a:moveTo>
                  <a:lnTo>
                    <a:pt x="61" y="105"/>
                  </a:lnTo>
                  <a:lnTo>
                    <a:pt x="61" y="0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2F1E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Marcador de texto 91">
            <a:extLst>
              <a:ext uri="{FF2B5EF4-FFF2-40B4-BE49-F238E27FC236}">
                <a16:creationId xmlns:a16="http://schemas.microsoft.com/office/drawing/2014/main" id="{39EAB528-4EB5-2D58-12D1-18E273695106}"/>
              </a:ext>
            </a:extLst>
          </p:cNvPr>
          <p:cNvSpPr txBox="1">
            <a:spLocks/>
          </p:cNvSpPr>
          <p:nvPr/>
        </p:nvSpPr>
        <p:spPr>
          <a:xfrm>
            <a:off x="457200" y="323938"/>
            <a:ext cx="11211740" cy="5073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>
                <a:solidFill>
                  <a:srgbClr val="FF462D"/>
                </a:solidFill>
                <a:latin typeface="TWK Everett" panose="020B0204000000000000" pitchFamily="34" charset="77"/>
              </a:rPr>
              <a:t>Kyndryl</a:t>
            </a:r>
            <a:r>
              <a:rPr lang="en-US" sz="2400" b="1">
                <a:solidFill>
                  <a:srgbClr val="27707B"/>
                </a:solidFill>
                <a:latin typeface="TWK Everett" panose="020B0204000000000000" pitchFamily="34" charset="77"/>
              </a:rPr>
              <a:t> Bridge AIOps </a:t>
            </a:r>
            <a:r>
              <a:rPr lang="en-US" sz="2400">
                <a:solidFill>
                  <a:srgbClr val="27707B"/>
                </a:solidFill>
                <a:latin typeface="TWK Everett Light" panose="020B0204000000000000" pitchFamily="34" charset="77"/>
              </a:rPr>
              <a:t>|</a:t>
            </a:r>
            <a:r>
              <a:rPr lang="en-US" sz="2400" b="1">
                <a:latin typeface="TWK Everett" panose="020B0204000000000000" pitchFamily="34" charset="77"/>
              </a:rPr>
              <a:t> </a:t>
            </a:r>
            <a:r>
              <a:rPr lang="en-US" sz="2400" b="1">
                <a:solidFill>
                  <a:srgbClr val="042315"/>
                </a:solidFill>
                <a:latin typeface="TWK Everett"/>
              </a:rPr>
              <a:t>Integrate without ‘any’ development</a:t>
            </a:r>
            <a:br>
              <a:rPr lang="en-US" sz="1600"/>
            </a:br>
            <a:endParaRPr lang="en-US" sz="2400" b="1">
              <a:solidFill>
                <a:srgbClr val="042213"/>
              </a:solidFill>
              <a:latin typeface="TWK Everett" panose="020B0204000000000000" pitchFamily="34" charset="77"/>
            </a:endParaRPr>
          </a:p>
        </p:txBody>
      </p:sp>
      <p:sp>
        <p:nvSpPr>
          <p:cNvPr id="503" name="TextBox 272">
            <a:extLst>
              <a:ext uri="{FF2B5EF4-FFF2-40B4-BE49-F238E27FC236}">
                <a16:creationId xmlns:a16="http://schemas.microsoft.com/office/drawing/2014/main" id="{A609971C-2576-83AE-5EFE-66FF2FAF7660}"/>
              </a:ext>
            </a:extLst>
          </p:cNvPr>
          <p:cNvSpPr txBox="1"/>
          <p:nvPr/>
        </p:nvSpPr>
        <p:spPr>
          <a:xfrm>
            <a:off x="5315177" y="5250422"/>
            <a:ext cx="19891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2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WK Everett" panose="020B0204000000000000" pitchFamily="34" charset="77"/>
                <a:ea typeface="+mn-ea"/>
                <a:cs typeface="+mn-cs"/>
                <a:sym typeface="Trebuchet MS" panose="020B0603020202020204" pitchFamily="34" charset="0"/>
              </a:rPr>
              <a:t>Extension Services</a:t>
            </a:r>
          </a:p>
        </p:txBody>
      </p:sp>
      <p:sp>
        <p:nvSpPr>
          <p:cNvPr id="504" name="TextBox 274">
            <a:extLst>
              <a:ext uri="{FF2B5EF4-FFF2-40B4-BE49-F238E27FC236}">
                <a16:creationId xmlns:a16="http://schemas.microsoft.com/office/drawing/2014/main" id="{FF27A5B6-190C-07D2-CCFC-047BBF96EDDB}"/>
              </a:ext>
            </a:extLst>
          </p:cNvPr>
          <p:cNvSpPr txBox="1"/>
          <p:nvPr/>
        </p:nvSpPr>
        <p:spPr>
          <a:xfrm>
            <a:off x="344481" y="3790022"/>
            <a:ext cx="36945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IE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ITSM ticket data and Events</a:t>
            </a:r>
            <a:b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BR" sz="10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Outage avoidance by improving Mean time to detect and Mean time to restore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Ticketing system to provide Incident, Problem, Change and Service Request data.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5" name="TextBox 275">
            <a:extLst>
              <a:ext uri="{FF2B5EF4-FFF2-40B4-BE49-F238E27FC236}">
                <a16:creationId xmlns:a16="http://schemas.microsoft.com/office/drawing/2014/main" id="{165E9411-D974-F927-29B2-4D229531957C}"/>
              </a:ext>
            </a:extLst>
          </p:cNvPr>
          <p:cNvSpPr txBox="1"/>
          <p:nvPr/>
        </p:nvSpPr>
        <p:spPr>
          <a:xfrm>
            <a:off x="8604940" y="5159226"/>
            <a:ext cx="32425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Automation Platform and Data Collection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Efficiencies by removing toil and faster mean time to restore (event automation). Also running playbooks to gather information such as SSL Certificate expiration, Health Check and Patch status information</a:t>
            </a: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8D978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endParaRPr kumimoji="0" lang="en-US" sz="1400" b="0" i="0" u="none" strike="noStrike" kern="1200" cap="none" spc="0" normalizeH="0" baseline="0">
              <a:ln>
                <a:noFill/>
              </a:ln>
              <a:solidFill>
                <a:srgbClr val="F2F1E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6" name="TextBox 276">
            <a:extLst>
              <a:ext uri="{FF2B5EF4-FFF2-40B4-BE49-F238E27FC236}">
                <a16:creationId xmlns:a16="http://schemas.microsoft.com/office/drawing/2014/main" id="{2CF435F5-7EBF-546B-857F-8CD71866F8D6}"/>
              </a:ext>
            </a:extLst>
          </p:cNvPr>
          <p:cNvSpPr txBox="1"/>
          <p:nvPr/>
        </p:nvSpPr>
        <p:spPr>
          <a:xfrm>
            <a:off x="8589484" y="4196020"/>
            <a:ext cx="3265422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sz="1400" b="0" i="0" u="none" strike="noStrike" kern="1200" cap="none" spc="0" normalizeH="0" baseline="0" err="1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ChatOps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err="1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DevSecOps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 Communication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Modern system of engagement for employees and Squad.</a:t>
            </a:r>
          </a:p>
        </p:txBody>
      </p:sp>
      <p:sp>
        <p:nvSpPr>
          <p:cNvPr id="507" name="TextBox 277">
            <a:extLst>
              <a:ext uri="{FF2B5EF4-FFF2-40B4-BE49-F238E27FC236}">
                <a16:creationId xmlns:a16="http://schemas.microsoft.com/office/drawing/2014/main" id="{129EBBDC-6F42-5657-3B0C-6188E6CA846A}"/>
              </a:ext>
            </a:extLst>
          </p:cNvPr>
          <p:cNvSpPr txBox="1"/>
          <p:nvPr/>
        </p:nvSpPr>
        <p:spPr>
          <a:xfrm>
            <a:off x="8620396" y="3386701"/>
            <a:ext cx="32352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K</a:t>
            </a:r>
            <a: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anban Single Funnel of Work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Workload Balancing and employee engagement</a:t>
            </a: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8D978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F2F1E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8" name="TextBox 278">
            <a:extLst>
              <a:ext uri="{FF2B5EF4-FFF2-40B4-BE49-F238E27FC236}">
                <a16:creationId xmlns:a16="http://schemas.microsoft.com/office/drawing/2014/main" id="{CA9CF885-D3DA-6AD7-C834-84023191D01A}"/>
              </a:ext>
            </a:extLst>
          </p:cNvPr>
          <p:cNvSpPr txBox="1"/>
          <p:nvPr/>
        </p:nvSpPr>
        <p:spPr>
          <a:xfrm>
            <a:off x="4274205" y="1390086"/>
            <a:ext cx="398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sz="1400" b="1" i="0" u="none" strike="noStrike" kern="1200" cap="none" spc="0" normalizeH="0" baseline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AI/ML Actionable Insights &amp; Visualization</a:t>
            </a:r>
            <a:br>
              <a:rPr kumimoji="0" lang="en-US" sz="1400" b="0" i="0" u="none" strike="noStrike" kern="1200" cap="none" spc="0" normalizeH="0" baseline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1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Ability to prevent issues before they occur. Faster mean time to restore via AI powered insights.</a:t>
            </a:r>
            <a:endParaRPr kumimoji="0" lang="en-US" sz="1400" b="0" i="0" u="none" strike="noStrike" kern="1200" cap="none" spc="0" normalizeH="0" baseline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6" name="TextBox 294">
            <a:extLst>
              <a:ext uri="{FF2B5EF4-FFF2-40B4-BE49-F238E27FC236}">
                <a16:creationId xmlns:a16="http://schemas.microsoft.com/office/drawing/2014/main" id="{12705157-C6F5-3996-C87E-C92FB2E6BA3C}"/>
              </a:ext>
            </a:extLst>
          </p:cNvPr>
          <p:cNvSpPr txBox="1"/>
          <p:nvPr/>
        </p:nvSpPr>
        <p:spPr>
          <a:xfrm>
            <a:off x="8620396" y="2054162"/>
            <a:ext cx="3235285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Capacity and Performance Management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Identifies devices not having capacity per best practice to be addressed</a:t>
            </a:r>
            <a:r>
              <a:rPr lang="en-US" sz="1000">
                <a:solidFill>
                  <a:srgbClr val="04231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avoid business customer impact.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0" name="TextBox 298">
            <a:extLst>
              <a:ext uri="{FF2B5EF4-FFF2-40B4-BE49-F238E27FC236}">
                <a16:creationId xmlns:a16="http://schemas.microsoft.com/office/drawing/2014/main" id="{5CDEFD20-7CD8-815A-925E-3542892A0E25}"/>
              </a:ext>
            </a:extLst>
          </p:cNvPr>
          <p:cNvSpPr txBox="1"/>
          <p:nvPr/>
        </p:nvSpPr>
        <p:spPr>
          <a:xfrm>
            <a:off x="344481" y="4888784"/>
            <a:ext cx="36945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IE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APM Observability</a:t>
            </a:r>
            <a:b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lang="en-US" sz="1000">
                <a:solidFill>
                  <a:srgbClr val="04231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plication Performance monitoring and digital end user experience.</a:t>
            </a:r>
            <a:endParaRPr kumimoji="0" lang="en-IE" sz="1400" b="0" i="0" u="none" strike="noStrike" kern="1200" cap="none" spc="0" normalizeH="0" baseline="0" noProof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2" name="TextBox 300">
            <a:extLst>
              <a:ext uri="{FF2B5EF4-FFF2-40B4-BE49-F238E27FC236}">
                <a16:creationId xmlns:a16="http://schemas.microsoft.com/office/drawing/2014/main" id="{C87CA270-CB1F-BFCB-E1A0-B356DEDFF3AA}"/>
              </a:ext>
            </a:extLst>
          </p:cNvPr>
          <p:cNvSpPr txBox="1"/>
          <p:nvPr/>
        </p:nvSpPr>
        <p:spPr>
          <a:xfrm>
            <a:off x="344482" y="2845148"/>
            <a:ext cx="36945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Inventory, Reporting and Analytics</a:t>
            </a:r>
            <a:b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Single truth of source for inventory (not CMDB)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Preventive tracking and management of EOS/EOL lifecycle.</a:t>
            </a:r>
          </a:p>
        </p:txBody>
      </p:sp>
      <p:sp>
        <p:nvSpPr>
          <p:cNvPr id="523" name="TextBox 301">
            <a:extLst>
              <a:ext uri="{FF2B5EF4-FFF2-40B4-BE49-F238E27FC236}">
                <a16:creationId xmlns:a16="http://schemas.microsoft.com/office/drawing/2014/main" id="{EC08D402-E33B-B5BF-A00E-219247E34AA9}"/>
              </a:ext>
            </a:extLst>
          </p:cNvPr>
          <p:cNvSpPr txBox="1"/>
          <p:nvPr/>
        </p:nvSpPr>
        <p:spPr>
          <a:xfrm>
            <a:off x="344384" y="2054162"/>
            <a:ext cx="3695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Best Practice Policy Evaluation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lang="en-US" sz="1000">
                <a:solidFill>
                  <a:srgbClr val="04231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Alignment of devices to Kyndryl and industry best practices.</a:t>
            </a:r>
            <a:endParaRPr kumimoji="0" lang="en-US" sz="1000" b="0" i="0" u="none" strike="noStrike" kern="1200" cap="none" spc="0" normalizeH="0" baseline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4" name="TextBox 35">
            <a:extLst>
              <a:ext uri="{FF2B5EF4-FFF2-40B4-BE49-F238E27FC236}">
                <a16:creationId xmlns:a16="http://schemas.microsoft.com/office/drawing/2014/main" id="{C34EEF31-DB42-3E38-BBF3-FD322D7B8E43}"/>
              </a:ext>
            </a:extLst>
          </p:cNvPr>
          <p:cNvSpPr txBox="1"/>
          <p:nvPr/>
        </p:nvSpPr>
        <p:spPr>
          <a:xfrm>
            <a:off x="4828482" y="5452930"/>
            <a:ext cx="2948560" cy="4308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kumimoji="0" sz="1400" b="1" i="0" u="none" strike="noStrike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TWK Everett" panose="020B0204000000000000" pitchFamily="34" charset="77"/>
                <a:ea typeface="+mj-lt"/>
                <a:cs typeface="Arial" panose="020B0604020202020204"/>
              </a:defRPr>
            </a:lvl1pPr>
          </a:lstStyle>
          <a:p>
            <a:r>
              <a:rPr lang="en-US" sz="1100" b="0">
                <a:solidFill>
                  <a:srgbClr val="29707A"/>
                </a:solidFill>
              </a:rPr>
              <a:t>Extensions integration ingesting data sources at scale across the estate </a:t>
            </a:r>
            <a:endParaRPr lang="en-NL" sz="1100" b="0">
              <a:solidFill>
                <a:srgbClr val="29707A"/>
              </a:solidFill>
            </a:endParaRPr>
          </a:p>
        </p:txBody>
      </p:sp>
      <p:sp>
        <p:nvSpPr>
          <p:cNvPr id="525" name="TextBox 44">
            <a:extLst>
              <a:ext uri="{FF2B5EF4-FFF2-40B4-BE49-F238E27FC236}">
                <a16:creationId xmlns:a16="http://schemas.microsoft.com/office/drawing/2014/main" id="{CB4A8C12-7669-721D-2E8F-067AAB2E0405}"/>
              </a:ext>
            </a:extLst>
          </p:cNvPr>
          <p:cNvSpPr txBox="1"/>
          <p:nvPr/>
        </p:nvSpPr>
        <p:spPr>
          <a:xfrm>
            <a:off x="533584" y="892181"/>
            <a:ext cx="113399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29707A"/>
                </a:solidFill>
                <a:effectLst/>
                <a:uLnTx/>
                <a:uFillTx/>
                <a:latin typeface="TWK Everett" panose="020B0204000000000000" pitchFamily="34" charset="77"/>
                <a:ea typeface="+mj-lt"/>
                <a:cs typeface="Arial" panose="020B0604020202020204"/>
              </a:rPr>
              <a:t>Reusing investments customer already made in their IT management solutions</a:t>
            </a:r>
            <a:endParaRPr lang="en-NL" sz="1600" b="1" i="1">
              <a:solidFill>
                <a:srgbClr val="29707A"/>
              </a:solidFill>
            </a:endParaRPr>
          </a:p>
        </p:txBody>
      </p:sp>
      <p:cxnSp>
        <p:nvCxnSpPr>
          <p:cNvPr id="534" name="Conector angular 533">
            <a:extLst>
              <a:ext uri="{FF2B5EF4-FFF2-40B4-BE49-F238E27FC236}">
                <a16:creationId xmlns:a16="http://schemas.microsoft.com/office/drawing/2014/main" id="{DACD68FA-AC57-636D-FE5C-A62EA6F1BEB1}"/>
              </a:ext>
            </a:extLst>
          </p:cNvPr>
          <p:cNvCxnSpPr>
            <a:cxnSpLocks/>
          </p:cNvCxnSpPr>
          <p:nvPr/>
        </p:nvCxnSpPr>
        <p:spPr>
          <a:xfrm flipH="1">
            <a:off x="4039019" y="2284995"/>
            <a:ext cx="851" cy="3823102"/>
          </a:xfrm>
          <a:prstGeom prst="bentConnector3">
            <a:avLst>
              <a:gd name="adj1" fmla="val -26862515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6" name="Conector recto de flecha 535">
            <a:extLst>
              <a:ext uri="{FF2B5EF4-FFF2-40B4-BE49-F238E27FC236}">
                <a16:creationId xmlns:a16="http://schemas.microsoft.com/office/drawing/2014/main" id="{FA7E8E4D-265C-3DCD-4D15-3DD176DAC729}"/>
              </a:ext>
            </a:extLst>
          </p:cNvPr>
          <p:cNvCxnSpPr>
            <a:cxnSpLocks/>
          </p:cNvCxnSpPr>
          <p:nvPr/>
        </p:nvCxnSpPr>
        <p:spPr>
          <a:xfrm>
            <a:off x="4256690" y="4181915"/>
            <a:ext cx="571792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1" name="Conector recto de flecha 540">
            <a:extLst>
              <a:ext uri="{FF2B5EF4-FFF2-40B4-BE49-F238E27FC236}">
                <a16:creationId xmlns:a16="http://schemas.microsoft.com/office/drawing/2014/main" id="{D51AE6FE-D607-6D60-D56B-191E641C8778}"/>
              </a:ext>
            </a:extLst>
          </p:cNvPr>
          <p:cNvCxnSpPr>
            <a:cxnSpLocks/>
          </p:cNvCxnSpPr>
          <p:nvPr/>
        </p:nvCxnSpPr>
        <p:spPr>
          <a:xfrm>
            <a:off x="7777042" y="4200436"/>
            <a:ext cx="571792" cy="0"/>
          </a:xfrm>
          <a:prstGeom prst="straightConnector1">
            <a:avLst/>
          </a:prstGeom>
          <a:ln w="1270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3" name="Conector recto de flecha 542">
            <a:extLst>
              <a:ext uri="{FF2B5EF4-FFF2-40B4-BE49-F238E27FC236}">
                <a16:creationId xmlns:a16="http://schemas.microsoft.com/office/drawing/2014/main" id="{4550757B-34C8-93DE-DFF3-CFF7C1CC8631}"/>
              </a:ext>
            </a:extLst>
          </p:cNvPr>
          <p:cNvCxnSpPr>
            <a:cxnSpLocks/>
          </p:cNvCxnSpPr>
          <p:nvPr/>
        </p:nvCxnSpPr>
        <p:spPr>
          <a:xfrm flipV="1">
            <a:off x="6282786" y="2202149"/>
            <a:ext cx="0" cy="5183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296">
            <a:extLst>
              <a:ext uri="{FF2B5EF4-FFF2-40B4-BE49-F238E27FC236}">
                <a16:creationId xmlns:a16="http://schemas.microsoft.com/office/drawing/2014/main" id="{B5261261-DCDF-F03C-0830-B1E2B580B1F1}"/>
              </a:ext>
            </a:extLst>
          </p:cNvPr>
          <p:cNvSpPr txBox="1"/>
          <p:nvPr/>
        </p:nvSpPr>
        <p:spPr>
          <a:xfrm>
            <a:off x="773596" y="5833659"/>
            <a:ext cx="32654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E" sz="1400">
                <a:solidFill>
                  <a:srgbClr val="FF452D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Any information via logs and APIs</a:t>
            </a:r>
            <a:br>
              <a:rPr kumimoji="0" lang="en-IE" sz="1400" b="0" i="0" u="none" strike="noStrike" kern="1200" cap="none" spc="0" normalizeH="0" baseline="0" noProof="0">
                <a:ln>
                  <a:noFill/>
                </a:ln>
                <a:solidFill>
                  <a:srgbClr val="FF452D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</a:br>
            <a:r>
              <a:rPr kumimoji="0" lang="en-US" sz="1000" b="0" i="0" u="none" strike="noStrike" kern="1200" cap="none" spc="0" normalizeH="0" baseline="0">
                <a:ln>
                  <a:noFill/>
                </a:ln>
                <a:solidFill>
                  <a:srgbClr val="042315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Other information tha</a:t>
            </a:r>
            <a:r>
              <a:rPr lang="en-US" sz="1000">
                <a:solidFill>
                  <a:srgbClr val="04231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Trebuchet MS" panose="020B0603020202020204" pitchFamily="34" charset="0"/>
              </a:rPr>
              <a:t>t is available and more.</a:t>
            </a:r>
            <a:endParaRPr kumimoji="0" lang="en-IE" sz="1000" b="0" i="0" u="none" strike="noStrike" kern="1200" cap="none" spc="0" normalizeH="0" baseline="0" noProof="0">
              <a:ln>
                <a:noFill/>
              </a:ln>
              <a:solidFill>
                <a:srgbClr val="042315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Conector angular 9">
            <a:extLst>
              <a:ext uri="{FF2B5EF4-FFF2-40B4-BE49-F238E27FC236}">
                <a16:creationId xmlns:a16="http://schemas.microsoft.com/office/drawing/2014/main" id="{FF93CCAD-D2CF-53BC-97DC-40E72E390274}"/>
              </a:ext>
            </a:extLst>
          </p:cNvPr>
          <p:cNvCxnSpPr>
            <a:cxnSpLocks/>
          </p:cNvCxnSpPr>
          <p:nvPr/>
        </p:nvCxnSpPr>
        <p:spPr>
          <a:xfrm rot="-10800000" flipH="1">
            <a:off x="8579684" y="2290971"/>
            <a:ext cx="851" cy="3823102"/>
          </a:xfrm>
          <a:prstGeom prst="bentConnector3">
            <a:avLst>
              <a:gd name="adj1" fmla="val -26862515"/>
            </a:avLst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744A27E-B4AD-A35E-720C-A71A61E5563F}"/>
              </a:ext>
            </a:extLst>
          </p:cNvPr>
          <p:cNvSpPr txBox="1">
            <a:spLocks/>
          </p:cNvSpPr>
          <p:nvPr/>
        </p:nvSpPr>
        <p:spPr>
          <a:xfrm>
            <a:off x="11677649" y="6440713"/>
            <a:ext cx="257175" cy="215900"/>
          </a:xfrm>
          <a:prstGeom prst="rect">
            <a:avLst/>
          </a:prstGeom>
        </p:spPr>
        <p:txBody>
          <a:bodyPr lIns="0" tIns="0" rIns="0" bIns="0" numCol="1" anchor="b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700" b="0" i="0" kern="1200">
                <a:solidFill>
                  <a:schemeClr val="tx2"/>
                </a:solidFill>
                <a:latin typeface="TWK Everett" panose="020B0204000000000000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5D76A-9B6E-CD41-ABBE-F6C938295BA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79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C414-7A72-5E34-4D45-9D0B1C573AE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r>
              <a:rPr lang="en-BE" sz="2400" dirty="0"/>
              <a:t>Some screenshots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5D2CC-851F-5586-9BD8-60278FC0C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15" y="924190"/>
            <a:ext cx="4348316" cy="1535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BFBC8D-6C09-C4BE-5F2D-B79218BD6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316" y="772113"/>
            <a:ext cx="5176684" cy="17914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FC039D-8913-E9BB-6917-F002CD342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573" y="2136464"/>
            <a:ext cx="5021146" cy="2392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81BE8-6B24-0BC8-EA2A-359EF1CAB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578" y="2637843"/>
            <a:ext cx="4436806" cy="203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A143EF-3197-8181-79B3-EE17EB6D4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6162" y="4602964"/>
            <a:ext cx="4640826" cy="22506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7B8DD-0180-0FF0-F6DA-953F62853D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6" y="4204973"/>
            <a:ext cx="5297469" cy="26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67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29CAE7-A672-FBAD-238F-3740911ED696}"/>
              </a:ext>
            </a:extLst>
          </p:cNvPr>
          <p:cNvSpPr/>
          <p:nvPr/>
        </p:nvSpPr>
        <p:spPr>
          <a:xfrm>
            <a:off x="3799631" y="1470027"/>
            <a:ext cx="3888742" cy="47066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K Everett"/>
              <a:ea typeface="+mn-ea"/>
              <a:cs typeface="+mn-cs"/>
            </a:endParaRPr>
          </a:p>
        </p:txBody>
      </p:sp>
      <p:sp>
        <p:nvSpPr>
          <p:cNvPr id="3" name="CuadroTexto 23">
            <a:extLst>
              <a:ext uri="{FF2B5EF4-FFF2-40B4-BE49-F238E27FC236}">
                <a16:creationId xmlns:a16="http://schemas.microsoft.com/office/drawing/2014/main" id="{EA8BA914-F367-A3D6-A907-82E8CB0949C3}"/>
              </a:ext>
            </a:extLst>
          </p:cNvPr>
          <p:cNvSpPr txBox="1"/>
          <p:nvPr/>
        </p:nvSpPr>
        <p:spPr>
          <a:xfrm>
            <a:off x="5893879" y="44962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34%</a:t>
            </a:r>
          </a:p>
        </p:txBody>
      </p:sp>
      <p:sp>
        <p:nvSpPr>
          <p:cNvPr id="4" name="Elipse 17">
            <a:extLst>
              <a:ext uri="{FF2B5EF4-FFF2-40B4-BE49-F238E27FC236}">
                <a16:creationId xmlns:a16="http://schemas.microsoft.com/office/drawing/2014/main" id="{69EDB953-B977-1AF6-3925-D158A1869CCD}"/>
              </a:ext>
            </a:extLst>
          </p:cNvPr>
          <p:cNvSpPr>
            <a:spLocks noChangeAspect="1"/>
          </p:cNvSpPr>
          <p:nvPr/>
        </p:nvSpPr>
        <p:spPr bwMode="auto">
          <a:xfrm>
            <a:off x="4235316" y="4345835"/>
            <a:ext cx="669973" cy="669973"/>
          </a:xfrm>
          <a:prstGeom prst="ellipse">
            <a:avLst/>
          </a:prstGeom>
          <a:noFill/>
          <a:ln w="28575">
            <a:solidFill>
              <a:srgbClr val="4CDD8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R" sz="2667" b="0" i="0" u="none" strike="noStrike" kern="1200" cap="none" spc="0" normalizeH="0" baseline="0" noProof="0" dirty="0">
              <a:ln>
                <a:noFill/>
              </a:ln>
              <a:solidFill>
                <a:srgbClr val="0023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ZoneTexte 56">
            <a:extLst>
              <a:ext uri="{FF2B5EF4-FFF2-40B4-BE49-F238E27FC236}">
                <a16:creationId xmlns:a16="http://schemas.microsoft.com/office/drawing/2014/main" id="{B38A0EB3-458B-C315-4BD4-3764DB6AF836}"/>
              </a:ext>
            </a:extLst>
          </p:cNvPr>
          <p:cNvSpPr txBox="1"/>
          <p:nvPr/>
        </p:nvSpPr>
        <p:spPr>
          <a:xfrm>
            <a:off x="4087583" y="2653577"/>
            <a:ext cx="3493176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Our customers can get access to Integrated AIOps: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1200* customers boarded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All Belux customers are boarded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K Everet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Figures: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100 million+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 automations per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Improved Net Promoter Score (NPS)</a:t>
            </a:r>
          </a:p>
        </p:txBody>
      </p:sp>
      <p:grpSp>
        <p:nvGrpSpPr>
          <p:cNvPr id="6" name="Groupe 27">
            <a:extLst>
              <a:ext uri="{FF2B5EF4-FFF2-40B4-BE49-F238E27FC236}">
                <a16:creationId xmlns:a16="http://schemas.microsoft.com/office/drawing/2014/main" id="{95F1A76E-B735-77C0-D229-8A488D54B157}"/>
              </a:ext>
            </a:extLst>
          </p:cNvPr>
          <p:cNvGrpSpPr/>
          <p:nvPr/>
        </p:nvGrpSpPr>
        <p:grpSpPr>
          <a:xfrm>
            <a:off x="4953812" y="717112"/>
            <a:ext cx="1500160" cy="1456295"/>
            <a:chOff x="3049566" y="1641474"/>
            <a:chExt cx="1500160" cy="1456295"/>
          </a:xfrm>
        </p:grpSpPr>
        <p:sp>
          <p:nvSpPr>
            <p:cNvPr id="7" name="Ellipse 28">
              <a:extLst>
                <a:ext uri="{FF2B5EF4-FFF2-40B4-BE49-F238E27FC236}">
                  <a16:creationId xmlns:a16="http://schemas.microsoft.com/office/drawing/2014/main" id="{B8916407-5A81-0636-B376-76FD80D9BB00}"/>
                </a:ext>
              </a:extLst>
            </p:cNvPr>
            <p:cNvSpPr/>
            <p:nvPr/>
          </p:nvSpPr>
          <p:spPr>
            <a:xfrm>
              <a:off x="3079342" y="1641474"/>
              <a:ext cx="1470384" cy="1456295"/>
            </a:xfrm>
            <a:prstGeom prst="ellipse">
              <a:avLst/>
            </a:prstGeom>
            <a:solidFill>
              <a:schemeClr val="bg2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endParaRPr>
            </a:p>
          </p:txBody>
        </p:sp>
        <p:sp>
          <p:nvSpPr>
            <p:cNvPr id="8" name="ZoneTexte 29">
              <a:extLst>
                <a:ext uri="{FF2B5EF4-FFF2-40B4-BE49-F238E27FC236}">
                  <a16:creationId xmlns:a16="http://schemas.microsoft.com/office/drawing/2014/main" id="{67F2D5B9-C445-8F3C-D1CF-7A0EC315B1DE}"/>
                </a:ext>
              </a:extLst>
            </p:cNvPr>
            <p:cNvSpPr txBox="1"/>
            <p:nvPr/>
          </p:nvSpPr>
          <p:spPr>
            <a:xfrm>
              <a:off x="3049566" y="2135193"/>
              <a:ext cx="1470384" cy="230832"/>
            </a:xfrm>
            <a:prstGeom prst="rect">
              <a:avLst/>
            </a:prstGeom>
            <a:noFill/>
          </p:spPr>
          <p:txBody>
            <a:bodyPr wrap="square" lIns="7200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1200" cap="none" spc="0" normalizeH="0" baseline="0" noProof="0" dirty="0">
                  <a:ln>
                    <a:noFill/>
                  </a:ln>
                  <a:solidFill>
                    <a:srgbClr val="002313"/>
                  </a:solidFill>
                  <a:effectLst/>
                  <a:uLnTx/>
                  <a:uFillTx/>
                  <a:latin typeface="TWK Everett" panose="020B0204000000000000" pitchFamily="34" charset="77"/>
                  <a:ea typeface="+mn-ea"/>
                  <a:cs typeface="+mn-cs"/>
                </a:rPr>
                <a:t>Client Value</a:t>
              </a:r>
              <a:endPara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4CDD84"/>
                </a:solidFill>
                <a:effectLst/>
                <a:uLnTx/>
                <a:uFillTx/>
                <a:latin typeface="TWK Everett" panose="020B0204000000000000" pitchFamily="34" charset="77"/>
                <a:ea typeface="+mn-ea"/>
                <a:cs typeface="+mn-cs"/>
              </a:endParaRPr>
            </a:p>
          </p:txBody>
        </p:sp>
      </p:grpSp>
      <p:sp>
        <p:nvSpPr>
          <p:cNvPr id="9" name="CuadroTexto 23">
            <a:extLst>
              <a:ext uri="{FF2B5EF4-FFF2-40B4-BE49-F238E27FC236}">
                <a16:creationId xmlns:a16="http://schemas.microsoft.com/office/drawing/2014/main" id="{41108614-7923-F3AC-3DCB-11A2676840CA}"/>
              </a:ext>
            </a:extLst>
          </p:cNvPr>
          <p:cNvSpPr txBox="1"/>
          <p:nvPr/>
        </p:nvSpPr>
        <p:spPr>
          <a:xfrm>
            <a:off x="4235316" y="447910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45%</a:t>
            </a:r>
          </a:p>
        </p:txBody>
      </p:sp>
      <p:sp>
        <p:nvSpPr>
          <p:cNvPr id="10" name="Elipse 17">
            <a:extLst>
              <a:ext uri="{FF2B5EF4-FFF2-40B4-BE49-F238E27FC236}">
                <a16:creationId xmlns:a16="http://schemas.microsoft.com/office/drawing/2014/main" id="{777B53C5-F255-5472-062B-CDFE957A675E}"/>
              </a:ext>
            </a:extLst>
          </p:cNvPr>
          <p:cNvSpPr>
            <a:spLocks noChangeAspect="1"/>
          </p:cNvSpPr>
          <p:nvPr/>
        </p:nvSpPr>
        <p:spPr bwMode="auto">
          <a:xfrm>
            <a:off x="5882231" y="4343919"/>
            <a:ext cx="669973" cy="669973"/>
          </a:xfrm>
          <a:prstGeom prst="ellipse">
            <a:avLst/>
          </a:prstGeom>
          <a:noFill/>
          <a:ln w="28575">
            <a:solidFill>
              <a:srgbClr val="4CDD8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R" sz="2667" b="0" i="0" u="none" strike="noStrike" kern="1200" cap="none" spc="0" normalizeH="0" baseline="0" noProof="0" dirty="0">
              <a:ln>
                <a:noFill/>
              </a:ln>
              <a:solidFill>
                <a:srgbClr val="0023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Elipse 17">
            <a:extLst>
              <a:ext uri="{FF2B5EF4-FFF2-40B4-BE49-F238E27FC236}">
                <a16:creationId xmlns:a16="http://schemas.microsoft.com/office/drawing/2014/main" id="{FE974E72-4EFB-100D-1A33-6CF30F7B8C51}"/>
              </a:ext>
            </a:extLst>
          </p:cNvPr>
          <p:cNvSpPr>
            <a:spLocks noChangeAspect="1"/>
          </p:cNvSpPr>
          <p:nvPr/>
        </p:nvSpPr>
        <p:spPr bwMode="auto">
          <a:xfrm>
            <a:off x="4203170" y="5336312"/>
            <a:ext cx="669973" cy="669973"/>
          </a:xfrm>
          <a:prstGeom prst="ellipse">
            <a:avLst/>
          </a:prstGeom>
          <a:noFill/>
          <a:ln w="28575">
            <a:solidFill>
              <a:srgbClr val="4CDD8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R" sz="2667" b="0" i="0" u="none" strike="noStrike" kern="1200" cap="none" spc="0" normalizeH="0" baseline="0" noProof="0" dirty="0">
              <a:ln>
                <a:noFill/>
              </a:ln>
              <a:solidFill>
                <a:srgbClr val="0023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ZoneTexte 36">
            <a:extLst>
              <a:ext uri="{FF2B5EF4-FFF2-40B4-BE49-F238E27FC236}">
                <a16:creationId xmlns:a16="http://schemas.microsoft.com/office/drawing/2014/main" id="{06364E90-41D0-BC05-BDAD-AFC123C5449A}"/>
              </a:ext>
            </a:extLst>
          </p:cNvPr>
          <p:cNvSpPr txBox="1"/>
          <p:nvPr/>
        </p:nvSpPr>
        <p:spPr>
          <a:xfrm>
            <a:off x="4932943" y="4511871"/>
            <a:ext cx="10879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Incident reduction</a:t>
            </a:r>
          </a:p>
        </p:txBody>
      </p:sp>
      <p:sp>
        <p:nvSpPr>
          <p:cNvPr id="13" name="ZoneTexte 38">
            <a:extLst>
              <a:ext uri="{FF2B5EF4-FFF2-40B4-BE49-F238E27FC236}">
                <a16:creationId xmlns:a16="http://schemas.microsoft.com/office/drawing/2014/main" id="{79CC6CF4-9EB2-D9FF-F14A-771850355B75}"/>
              </a:ext>
            </a:extLst>
          </p:cNvPr>
          <p:cNvSpPr txBox="1"/>
          <p:nvPr/>
        </p:nvSpPr>
        <p:spPr>
          <a:xfrm>
            <a:off x="6624588" y="4527068"/>
            <a:ext cx="10879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MTTR reduction</a:t>
            </a:r>
          </a:p>
        </p:txBody>
      </p:sp>
      <p:sp>
        <p:nvSpPr>
          <p:cNvPr id="14" name="CuadroTexto 23">
            <a:extLst>
              <a:ext uri="{FF2B5EF4-FFF2-40B4-BE49-F238E27FC236}">
                <a16:creationId xmlns:a16="http://schemas.microsoft.com/office/drawing/2014/main" id="{A43DEC2E-72F6-1BB2-770C-292D67370E68}"/>
              </a:ext>
            </a:extLst>
          </p:cNvPr>
          <p:cNvSpPr txBox="1"/>
          <p:nvPr/>
        </p:nvSpPr>
        <p:spPr>
          <a:xfrm>
            <a:off x="4210865" y="5390159"/>
            <a:ext cx="69762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Up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96%</a:t>
            </a:r>
          </a:p>
        </p:txBody>
      </p:sp>
      <p:sp>
        <p:nvSpPr>
          <p:cNvPr id="15" name="ZoneTexte 57">
            <a:extLst>
              <a:ext uri="{FF2B5EF4-FFF2-40B4-BE49-F238E27FC236}">
                <a16:creationId xmlns:a16="http://schemas.microsoft.com/office/drawing/2014/main" id="{7B398D0D-560D-50F3-2B63-FCBE2AE9FCDC}"/>
              </a:ext>
            </a:extLst>
          </p:cNvPr>
          <p:cNvSpPr txBox="1"/>
          <p:nvPr/>
        </p:nvSpPr>
        <p:spPr>
          <a:xfrm>
            <a:off x="4929679" y="5352010"/>
            <a:ext cx="1085172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Reduction in recurring application issue</a:t>
            </a:r>
          </a:p>
        </p:txBody>
      </p:sp>
      <p:sp>
        <p:nvSpPr>
          <p:cNvPr id="16" name="Elipse 17">
            <a:extLst>
              <a:ext uri="{FF2B5EF4-FFF2-40B4-BE49-F238E27FC236}">
                <a16:creationId xmlns:a16="http://schemas.microsoft.com/office/drawing/2014/main" id="{18100F02-3ACB-827A-0A2A-0DA5FE60F62B}"/>
              </a:ext>
            </a:extLst>
          </p:cNvPr>
          <p:cNvSpPr>
            <a:spLocks noChangeAspect="1"/>
          </p:cNvSpPr>
          <p:nvPr/>
        </p:nvSpPr>
        <p:spPr bwMode="auto">
          <a:xfrm>
            <a:off x="5882231" y="5336312"/>
            <a:ext cx="669973" cy="669973"/>
          </a:xfrm>
          <a:prstGeom prst="ellipse">
            <a:avLst/>
          </a:prstGeom>
          <a:noFill/>
          <a:ln w="28575">
            <a:solidFill>
              <a:srgbClr val="4CDD84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48000" tIns="48000" rIns="48000" bIns="48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CR" sz="2667" b="0" i="0" u="none" strike="noStrike" kern="1200" cap="none" spc="0" normalizeH="0" baseline="0" noProof="0" dirty="0">
              <a:ln>
                <a:noFill/>
              </a:ln>
              <a:solidFill>
                <a:srgbClr val="00231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23">
            <a:extLst>
              <a:ext uri="{FF2B5EF4-FFF2-40B4-BE49-F238E27FC236}">
                <a16:creationId xmlns:a16="http://schemas.microsoft.com/office/drawing/2014/main" id="{591BE969-2FD9-C2B7-6393-6C71E041735B}"/>
              </a:ext>
            </a:extLst>
          </p:cNvPr>
          <p:cNvSpPr txBox="1"/>
          <p:nvPr/>
        </p:nvSpPr>
        <p:spPr>
          <a:xfrm>
            <a:off x="5889926" y="5390159"/>
            <a:ext cx="69762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Up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IBM Plex Sans" charset="0"/>
                <a:cs typeface="Arial" panose="020B0604020202020204" pitchFamily="34" charset="0"/>
              </a:rPr>
              <a:t>31%</a:t>
            </a:r>
          </a:p>
        </p:txBody>
      </p:sp>
      <p:sp>
        <p:nvSpPr>
          <p:cNvPr id="18" name="ZoneTexte 64">
            <a:extLst>
              <a:ext uri="{FF2B5EF4-FFF2-40B4-BE49-F238E27FC236}">
                <a16:creationId xmlns:a16="http://schemas.microsoft.com/office/drawing/2014/main" id="{4DF76AFE-6D79-476D-11D6-6CD71DAA26B6}"/>
              </a:ext>
            </a:extLst>
          </p:cNvPr>
          <p:cNvSpPr txBox="1"/>
          <p:nvPr/>
        </p:nvSpPr>
        <p:spPr>
          <a:xfrm>
            <a:off x="6595248" y="5308494"/>
            <a:ext cx="108791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Initial reduction in capacity related incidents</a:t>
            </a:r>
          </a:p>
        </p:txBody>
      </p:sp>
      <p:sp>
        <p:nvSpPr>
          <p:cNvPr id="19" name="ZoneTexte 65">
            <a:extLst>
              <a:ext uri="{FF2B5EF4-FFF2-40B4-BE49-F238E27FC236}">
                <a16:creationId xmlns:a16="http://schemas.microsoft.com/office/drawing/2014/main" id="{EC62CA8D-9C2A-1C5C-320C-68F9F918DA96}"/>
              </a:ext>
            </a:extLst>
          </p:cNvPr>
          <p:cNvSpPr txBox="1"/>
          <p:nvPr/>
        </p:nvSpPr>
        <p:spPr>
          <a:xfrm>
            <a:off x="4492690" y="2308066"/>
            <a:ext cx="264651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Act with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2313"/>
                </a:solidFill>
                <a:effectLst/>
                <a:uLnTx/>
                <a:uFillTx/>
                <a:latin typeface="TWK Everett"/>
                <a:ea typeface="+mn-ea"/>
                <a:cs typeface="+mn-cs"/>
              </a:rPr>
              <a:t>transparency</a:t>
            </a:r>
          </a:p>
        </p:txBody>
      </p:sp>
      <p:sp>
        <p:nvSpPr>
          <p:cNvPr id="20" name="Marcador de texto 91">
            <a:extLst>
              <a:ext uri="{FF2B5EF4-FFF2-40B4-BE49-F238E27FC236}">
                <a16:creationId xmlns:a16="http://schemas.microsoft.com/office/drawing/2014/main" id="{C9B2DE2B-4762-2D23-5643-6FF0FE0EA14B}"/>
              </a:ext>
            </a:extLst>
          </p:cNvPr>
          <p:cNvSpPr txBox="1">
            <a:spLocks/>
          </p:cNvSpPr>
          <p:nvPr/>
        </p:nvSpPr>
        <p:spPr>
          <a:xfrm>
            <a:off x="440318" y="448513"/>
            <a:ext cx="8001038" cy="9305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i="0" kern="1200" spc="0">
                <a:solidFill>
                  <a:srgbClr val="FF462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accent1"/>
                </a:solidFill>
                <a:latin typeface="TWK Everett" panose="020B0204000000000000" pitchFamily="34" charset="77"/>
              </a:rPr>
              <a:t>One year </a:t>
            </a:r>
            <a:r>
              <a:rPr lang="en-US" sz="2400" dirty="0">
                <a:solidFill>
                  <a:schemeClr val="tx1"/>
                </a:solidFill>
                <a:latin typeface="TWK Everett" panose="020B0204000000000000" pitchFamily="34" charset="77"/>
              </a:rPr>
              <a:t>later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DE3580-262E-2B38-7F77-68EEE45BDE73}"/>
              </a:ext>
            </a:extLst>
          </p:cNvPr>
          <p:cNvSpPr txBox="1"/>
          <p:nvPr/>
        </p:nvSpPr>
        <p:spPr>
          <a:xfrm>
            <a:off x="9153833" y="6441327"/>
            <a:ext cx="2210542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sz="1050" dirty="0">
                <a:solidFill>
                  <a:srgbClr val="00B0F0"/>
                </a:solidFill>
                <a:latin typeface="Arial" panose="020B0604020202020204" pitchFamily="34" charset="0"/>
              </a:rPr>
              <a:t>And I have a more quiet weekend ;-)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9FFA1A-83E8-9ED9-BB64-8073FF5C1243}"/>
              </a:ext>
            </a:extLst>
          </p:cNvPr>
          <p:cNvSpPr txBox="1"/>
          <p:nvPr/>
        </p:nvSpPr>
        <p:spPr>
          <a:xfrm>
            <a:off x="1445342" y="3246047"/>
            <a:ext cx="104676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BE" sz="1400" dirty="0">
                <a:solidFill>
                  <a:schemeClr val="accent1"/>
                </a:solidFill>
                <a:latin typeface="Arial" panose="020B0604020202020204" pitchFamily="34" charset="0"/>
              </a:rPr>
              <a:t>63% in Belux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84FCEE-DE70-7779-5416-938CD7EE4807}"/>
              </a:ext>
            </a:extLst>
          </p:cNvPr>
          <p:cNvCxnSpPr>
            <a:stCxn id="22" idx="3"/>
          </p:cNvCxnSpPr>
          <p:nvPr/>
        </p:nvCxnSpPr>
        <p:spPr>
          <a:xfrm>
            <a:off x="2492103" y="3353769"/>
            <a:ext cx="1743213" cy="11425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8184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TFPLAYOUTCOLUMNS" val="1"/>
  <p:tag name="BTFPLAYOUTENABLED" val="0"/>
</p:tagLst>
</file>

<file path=ppt/theme/theme1.xml><?xml version="1.0" encoding="utf-8"?>
<a:theme xmlns:a="http://schemas.openxmlformats.org/drawingml/2006/main" name="Kyndryl-PowerPoint-Colors">
  <a:themeElements>
    <a:clrScheme name="Kyndryl 20220421">
      <a:dk1>
        <a:srgbClr val="002313"/>
      </a:dk1>
      <a:lt1>
        <a:srgbClr val="FFFFFF"/>
      </a:lt1>
      <a:dk2>
        <a:srgbClr val="3D3B3B"/>
      </a:dk2>
      <a:lt2>
        <a:srgbClr val="F2F0ED"/>
      </a:lt2>
      <a:accent1>
        <a:srgbClr val="FF462D"/>
      </a:accent1>
      <a:accent2>
        <a:srgbClr val="E4F4F1"/>
      </a:accent2>
      <a:accent3>
        <a:srgbClr val="4CDD84"/>
      </a:accent3>
      <a:accent4>
        <a:srgbClr val="287079"/>
      </a:accent4>
      <a:accent5>
        <a:srgbClr val="9E9287"/>
      </a:accent5>
      <a:accent6>
        <a:srgbClr val="187E3E"/>
      </a:accent6>
      <a:hlink>
        <a:srgbClr val="FF462D"/>
      </a:hlink>
      <a:folHlink>
        <a:srgbClr val="4CDD84"/>
      </a:folHlink>
    </a:clrScheme>
    <a:fontScheme name="K">
      <a:majorFont>
        <a:latin typeface="TWK Everett"/>
        <a:ea typeface=""/>
        <a:cs typeface=""/>
      </a:majorFont>
      <a:minorFont>
        <a:latin typeface="TWK Evere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400" dirty="0">
            <a:solidFill>
              <a:schemeClr val="bg1"/>
            </a:solidFill>
            <a:latin typeface="Arial" panose="020B0604020202020204" pitchFamily="34" charset="0"/>
          </a:defRPr>
        </a:defPPr>
      </a:lstStyle>
    </a:txDef>
  </a:objectDefaults>
  <a:extraClrSchemeLst/>
  <a:custClrLst>
    <a:custClr name="White">
      <a:srgbClr val="FFFFFF"/>
    </a:custClr>
    <a:custClr name="Cloud">
      <a:srgbClr val="F2F1EE"/>
    </a:custClr>
    <a:custClr name="Spruce">
      <a:srgbClr val="29707A"/>
    </a:custClr>
    <a:custClr name="Deep Forest">
      <a:srgbClr val="042315"/>
    </a:custClr>
    <a:custClr name="Warm Red">
      <a:srgbClr val="FF462D"/>
    </a:custClr>
    <a:custClr name="Skye">
      <a:srgbClr val="E4F4F1"/>
    </a:custClr>
    <a:custClr name="Spring Green">
      <a:srgbClr val="4CDD84"/>
    </a:custClr>
    <a:custClr name="Earth">
      <a:srgbClr val="9E9287"/>
    </a:custClr>
    <a:custClr name="Dark Stone">
      <a:srgbClr val="3D3C3C"/>
    </a:custClr>
    <a:custClr name="Digital Dark Spring Green">
      <a:srgbClr val="187E3F"/>
    </a:custClr>
    <a:custClr name="Digital Dark Earth">
      <a:srgbClr val="565049"/>
    </a:custClr>
  </a:custClrLst>
  <a:extLst>
    <a:ext uri="{05A4C25C-085E-4340-85A3-A5531E510DB2}">
      <thm15:themeFamily xmlns:thm15="http://schemas.microsoft.com/office/thememl/2012/main" name="Kyndryl-PowerPoint-Colors" id="{7B3825C5-E8E6-DD4C-A5E2-8000607A593B}" vid="{78A24864-D7CB-974E-B8C4-35E81FAB7635}"/>
    </a:ext>
  </a:extLst>
</a:theme>
</file>

<file path=ppt/theme/theme2.xml><?xml version="1.0" encoding="utf-8"?>
<a:theme xmlns:a="http://schemas.openxmlformats.org/drawingml/2006/main" name="3_NewCo Template">
  <a:themeElements>
    <a:clrScheme name="Kyndryl Colors">
      <a:dk1>
        <a:srgbClr val="F2F1EE"/>
      </a:dk1>
      <a:lt1>
        <a:srgbClr val="FFFFFF"/>
      </a:lt1>
      <a:dk2>
        <a:srgbClr val="042315"/>
      </a:dk2>
      <a:lt2>
        <a:srgbClr val="2A494C"/>
      </a:lt2>
      <a:accent1>
        <a:srgbClr val="FF462C"/>
      </a:accent1>
      <a:accent2>
        <a:srgbClr val="8D978B"/>
      </a:accent2>
      <a:accent3>
        <a:srgbClr val="4CDD83"/>
      </a:accent3>
      <a:accent4>
        <a:srgbClr val="F2F1EE"/>
      </a:accent4>
      <a:accent5>
        <a:srgbClr val="9E9287"/>
      </a:accent5>
      <a:accent6>
        <a:srgbClr val="BBBBBB"/>
      </a:accent6>
      <a:hlink>
        <a:srgbClr val="FF462C"/>
      </a:hlink>
      <a:folHlink>
        <a:srgbClr val="BABAB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sz="1400" dirty="0">
            <a:solidFill>
              <a:schemeClr val="bg1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16fec92-2610-4452-9629-40ff25e54e47}" enabled="1" method="Privileged" siteId="{f260df36-bc43-424c-8f44-c85226657b0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4217</TotalTime>
  <Words>781</Words>
  <Application>Microsoft Macintosh PowerPoint</Application>
  <PresentationFormat>Widescreen</PresentationFormat>
  <Paragraphs>121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Courier New</vt:lpstr>
      <vt:lpstr>Roboto</vt:lpstr>
      <vt:lpstr>Roboto Light</vt:lpstr>
      <vt:lpstr>Söhne</vt:lpstr>
      <vt:lpstr>System Font Regular</vt:lpstr>
      <vt:lpstr>TWK Everett</vt:lpstr>
      <vt:lpstr>TWK Everett Light</vt:lpstr>
      <vt:lpstr>TWK Everett Medium</vt:lpstr>
      <vt:lpstr>Kyndryl-PowerPoint-Colors</vt:lpstr>
      <vt:lpstr>3_NewCo Template</vt:lpstr>
      <vt:lpstr>Diseño personalizado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Kyndryl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Kyndryl CIONET Forum KISS</dc:title>
  <dc:subject>Modern Ops</dc:subject>
  <dc:creator>Marnix Gillis</dc:creator>
  <cp:keywords/>
  <dc:description/>
  <cp:lastModifiedBy>Eman De Sutter</cp:lastModifiedBy>
  <cp:revision>16</cp:revision>
  <dcterms:created xsi:type="dcterms:W3CDTF">2023-11-21T06:55:36Z</dcterms:created>
  <dcterms:modified xsi:type="dcterms:W3CDTF">2024-06-18T11:57:28Z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  <property fmtid="{D5CDD505-2E9C-101B-9397-08002B2CF9AE}" pid="3" name="ClassificationContentMarkingFooterLocations">
    <vt:lpwstr>Office Theme:8\Kyndryl Template:5\1_Kyndryl Template:5\3_Kyndryl Template:5</vt:lpwstr>
  </property>
</Properties>
</file>