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94" r:id="rId2"/>
    <p:sldMasterId id="2147483699" r:id="rId3"/>
    <p:sldMasterId id="2147483724" r:id="rId4"/>
    <p:sldMasterId id="2147483750" r:id="rId5"/>
  </p:sldMasterIdLst>
  <p:notesMasterIdLst>
    <p:notesMasterId r:id="rId25"/>
  </p:notesMasterIdLst>
  <p:handoutMasterIdLst>
    <p:handoutMasterId r:id="rId26"/>
  </p:handoutMasterIdLst>
  <p:sldIdLst>
    <p:sldId id="302" r:id="rId6"/>
    <p:sldId id="278" r:id="rId7"/>
    <p:sldId id="281" r:id="rId8"/>
    <p:sldId id="286" r:id="rId9"/>
    <p:sldId id="287" r:id="rId10"/>
    <p:sldId id="282" r:id="rId11"/>
    <p:sldId id="280" r:id="rId12"/>
    <p:sldId id="291" r:id="rId13"/>
    <p:sldId id="292" r:id="rId14"/>
    <p:sldId id="293" r:id="rId15"/>
    <p:sldId id="295" r:id="rId16"/>
    <p:sldId id="294" r:id="rId17"/>
    <p:sldId id="296" r:id="rId18"/>
    <p:sldId id="298" r:id="rId19"/>
    <p:sldId id="288" r:id="rId20"/>
    <p:sldId id="299" r:id="rId21"/>
    <p:sldId id="300" r:id="rId22"/>
    <p:sldId id="301" r:id="rId23"/>
    <p:sldId id="303"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C4B9"/>
    <a:srgbClr val="CEDEE6"/>
    <a:srgbClr val="0DA795"/>
    <a:srgbClr val="FCF6E8"/>
    <a:srgbClr val="DBCFC3"/>
    <a:srgbClr val="2F4D5D"/>
    <a:srgbClr val="1D8DB0"/>
    <a:srgbClr val="0A8274"/>
    <a:srgbClr val="DCE7F0"/>
    <a:srgbClr val="005E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969B60-180B-48E2-A6E0-156A0888F67E}" v="270" dt="2024-12-04T11:18:15.0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16" autoAdjust="0"/>
    <p:restoredTop sz="94652"/>
  </p:normalViewPr>
  <p:slideViewPr>
    <p:cSldViewPr snapToGrid="0" snapToObjects="1">
      <p:cViewPr varScale="1">
        <p:scale>
          <a:sx n="63" d="100"/>
          <a:sy n="63" d="100"/>
        </p:scale>
        <p:origin x="1052" y="5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8" d="100"/>
          <a:sy n="158" d="100"/>
        </p:scale>
        <p:origin x="424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591CCF-F6FD-734B-854A-5BC033593B1E}" type="datetimeFigureOut">
              <a:rPr lang="nl-NL" smtClean="0"/>
              <a:t>4-12-2024</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52A6D4-CD3D-5148-8B70-A84796F20135}" type="slidenum">
              <a:rPr lang="nl-NL" smtClean="0"/>
              <a:t>‹#›</a:t>
            </a:fld>
            <a:endParaRPr lang="nl-NL"/>
          </a:p>
        </p:txBody>
      </p:sp>
    </p:spTree>
    <p:extLst>
      <p:ext uri="{BB962C8B-B14F-4D97-AF65-F5344CB8AC3E}">
        <p14:creationId xmlns:p14="http://schemas.microsoft.com/office/powerpoint/2010/main" val="458916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66214-DB21-4647-B5DA-0D17CA592867}" type="datetimeFigureOut">
              <a:rPr lang="nl-NL" smtClean="0"/>
              <a:t>4-12-2024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54E32A-327F-AF4B-8E1F-209FBF93D26D}" type="slidenum">
              <a:rPr lang="nl-NL" smtClean="0"/>
              <a:t>‹#›</a:t>
            </a:fld>
            <a:endParaRPr lang="nl-NL"/>
          </a:p>
        </p:txBody>
      </p:sp>
    </p:spTree>
    <p:extLst>
      <p:ext uri="{BB962C8B-B14F-4D97-AF65-F5344CB8AC3E}">
        <p14:creationId xmlns:p14="http://schemas.microsoft.com/office/powerpoint/2010/main" val="146404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14e1613f9b3_1_3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4" name="Google Shape;1294;g14e1613f9b3_1_3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1125d80b419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1125d80b419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54E32A-327F-AF4B-8E1F-209FBF93D26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03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14e1613f9b3_1_3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4" name="Google Shape;1294;g14e1613f9b3_1_3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4348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We nodigen u uit om samen met ons deze uitdaging aan te gaan, meer informatie vindt u op onze website en </a:t>
            </a:r>
            <a:r>
              <a:rPr lang="nl-NL" dirty="0" err="1"/>
              <a:t>Mastodon</a:t>
            </a:r>
            <a:r>
              <a:rPr lang="nl-NL" dirty="0"/>
              <a:t> account.</a:t>
            </a:r>
          </a:p>
          <a:p>
            <a:endParaRPr lang="nl-NL" dirty="0"/>
          </a:p>
          <a:p>
            <a:r>
              <a:rPr lang="nl-NL" dirty="0"/>
              <a:t>We invite </a:t>
            </a:r>
            <a:r>
              <a:rPr lang="nl-NL" dirty="0" err="1"/>
              <a:t>you</a:t>
            </a:r>
            <a:r>
              <a:rPr lang="nl-NL" dirty="0"/>
              <a:t> </a:t>
            </a:r>
            <a:r>
              <a:rPr lang="nl-NL" dirty="0" err="1"/>
              <a:t>to</a:t>
            </a:r>
            <a:r>
              <a:rPr lang="nl-NL" dirty="0"/>
              <a:t> </a:t>
            </a:r>
            <a:r>
              <a:rPr lang="nl-NL" dirty="0" err="1"/>
              <a:t>join</a:t>
            </a:r>
            <a:r>
              <a:rPr lang="nl-NL" dirty="0"/>
              <a:t> </a:t>
            </a:r>
            <a:r>
              <a:rPr lang="nl-NL" dirty="0" err="1"/>
              <a:t>us</a:t>
            </a:r>
            <a:r>
              <a:rPr lang="nl-NL" dirty="0"/>
              <a:t> in </a:t>
            </a:r>
            <a:r>
              <a:rPr lang="nl-NL" dirty="0" err="1"/>
              <a:t>this</a:t>
            </a:r>
            <a:r>
              <a:rPr lang="nl-NL" dirty="0"/>
              <a:t> </a:t>
            </a:r>
            <a:r>
              <a:rPr lang="nl-NL" dirty="0" err="1"/>
              <a:t>challenge</a:t>
            </a:r>
            <a:r>
              <a:rPr lang="nl-NL" dirty="0"/>
              <a:t>, more information </a:t>
            </a:r>
            <a:r>
              <a:rPr lang="nl-NL" dirty="0" err="1"/>
              <a:t>can</a:t>
            </a:r>
            <a:r>
              <a:rPr lang="nl-NL" dirty="0"/>
              <a:t> </a:t>
            </a:r>
            <a:r>
              <a:rPr lang="nl-NL" dirty="0" err="1"/>
              <a:t>be</a:t>
            </a:r>
            <a:r>
              <a:rPr lang="nl-NL" dirty="0"/>
              <a:t> found on </a:t>
            </a:r>
            <a:r>
              <a:rPr lang="nl-NL" dirty="0" err="1"/>
              <a:t>our</a:t>
            </a:r>
            <a:r>
              <a:rPr lang="nl-NL" dirty="0"/>
              <a:t> website </a:t>
            </a:r>
            <a:r>
              <a:rPr lang="nl-NL" dirty="0" err="1"/>
              <a:t>and</a:t>
            </a:r>
            <a:r>
              <a:rPr lang="nl-NL" dirty="0"/>
              <a:t> twitter account.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54E32A-327F-AF4B-8E1F-209FBF93D26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155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1125d80b419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1125d80b419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1125d80b419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1125d80b419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1096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1125d80b419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1125d80b419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5100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14e1613f9b3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0" name="Google Shape;1010;g14e1613f9b3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1125d80b419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1125d80b419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9093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14e1613f9b3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0" name="Google Shape;1010;g14e1613f9b3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14e1613f9b3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0" name="Google Shape;1010;g14e1613f9b3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7044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14e1613f9b3_1_3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4" name="Google Shape;1294;g14e1613f9b3_1_3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65231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hoek 6"/>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10" name="Rechthoek 9"/>
          <p:cNvSpPr/>
          <p:nvPr userDrawn="1"/>
        </p:nvSpPr>
        <p:spPr>
          <a:xfrm>
            <a:off x="0" y="648000"/>
            <a:ext cx="12193200" cy="62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userDrawn="1"/>
        </p:nvSpPr>
        <p:spPr>
          <a:xfrm>
            <a:off x="0" y="647998"/>
            <a:ext cx="12193200" cy="445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sp>
        <p:nvSpPr>
          <p:cNvPr id="2" name="Titel 1"/>
          <p:cNvSpPr>
            <a:spLocks noGrp="1"/>
          </p:cNvSpPr>
          <p:nvPr>
            <p:ph type="ctrTitle"/>
          </p:nvPr>
        </p:nvSpPr>
        <p:spPr>
          <a:xfrm>
            <a:off x="575999" y="1080000"/>
            <a:ext cx="6096524" cy="4024798"/>
          </a:xfrm>
        </p:spPr>
        <p:txBody>
          <a:bodyPr anchor="ctr" anchorCtr="0">
            <a:normAutofit/>
          </a:bodyPr>
          <a:lstStyle>
            <a:lvl1pPr algn="l">
              <a:defRPr sz="4000" baseline="0">
                <a:solidFill>
                  <a:schemeClr val="bg1"/>
                </a:solidFill>
              </a:defRPr>
            </a:lvl1pPr>
          </a:lstStyle>
          <a:p>
            <a:r>
              <a:rPr lang="en-US" dirty="0"/>
              <a:t>Click to edit Master title style</a:t>
            </a:r>
            <a:endParaRPr lang="nl-NL" dirty="0"/>
          </a:p>
        </p:txBody>
      </p:sp>
      <p:sp>
        <p:nvSpPr>
          <p:cNvPr id="3" name="Ondertitel 2"/>
          <p:cNvSpPr>
            <a:spLocks noGrp="1"/>
          </p:cNvSpPr>
          <p:nvPr>
            <p:ph type="subTitle" idx="1"/>
          </p:nvPr>
        </p:nvSpPr>
        <p:spPr>
          <a:xfrm>
            <a:off x="575999" y="5392801"/>
            <a:ext cx="6096524" cy="730188"/>
          </a:xfrm>
        </p:spPr>
        <p:txBody>
          <a:bodyPr lIns="0" tIns="0" rIns="0" bIns="0"/>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nl-NL" dirty="0"/>
          </a:p>
        </p:txBody>
      </p:sp>
      <p:sp>
        <p:nvSpPr>
          <p:cNvPr id="5" name="Picture Placeholder 4"/>
          <p:cNvSpPr>
            <a:spLocks noGrp="1"/>
          </p:cNvSpPr>
          <p:nvPr>
            <p:ph type="pic" sz="quarter" idx="10"/>
          </p:nvPr>
        </p:nvSpPr>
        <p:spPr>
          <a:xfrm>
            <a:off x="7248525" y="1654175"/>
            <a:ext cx="4368673" cy="4468813"/>
          </a:xfrm>
        </p:spPr>
        <p:txBody>
          <a:bodyPr/>
          <a:lstStyle/>
          <a:p>
            <a:r>
              <a:rPr lang="en-US"/>
              <a:t>Click icon to add picture</a:t>
            </a:r>
            <a:endParaRPr lang="nl-NL"/>
          </a:p>
        </p:txBody>
      </p:sp>
    </p:spTree>
    <p:extLst>
      <p:ext uri="{BB962C8B-B14F-4D97-AF65-F5344CB8AC3E}">
        <p14:creationId xmlns:p14="http://schemas.microsoft.com/office/powerpoint/2010/main" val="1128617704"/>
      </p:ext>
    </p:extLst>
  </p:cSld>
  <p:clrMapOvr>
    <a:masterClrMapping/>
  </p:clrMapOvr>
  <p:extLst>
    <p:ext uri="{DCECCB84-F9BA-43D5-87BE-67443E8EF086}">
      <p15:sldGuideLst xmlns:p15="http://schemas.microsoft.com/office/powerpoint/2012/main">
        <p15:guide id="1" orient="horz" pos="1026">
          <p15:clr>
            <a:srgbClr val="FBAE40"/>
          </p15:clr>
        </p15:guide>
        <p15:guide id="2" pos="4203">
          <p15:clr>
            <a:srgbClr val="FBAE40"/>
          </p15:clr>
        </p15:guide>
        <p15:guide id="3" orient="horz" pos="397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hthoek 6"/>
          <p:cNvSpPr/>
          <p:nvPr/>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p:nvSpPr>
        <p:spPr>
          <a:xfrm>
            <a:off x="0" y="647998"/>
            <a:ext cx="12193200" cy="6210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791" y="1350253"/>
            <a:ext cx="4648209" cy="5507747"/>
          </a:xfrm>
          <a:prstGeom prst="rect">
            <a:avLst/>
          </a:prstGeom>
        </p:spPr>
      </p:pic>
      <p:sp>
        <p:nvSpPr>
          <p:cNvPr id="12" name="Ondertitel 2"/>
          <p:cNvSpPr>
            <a:spLocks noGrp="1"/>
          </p:cNvSpPr>
          <p:nvPr>
            <p:ph type="subTitle" idx="1"/>
          </p:nvPr>
        </p:nvSpPr>
        <p:spPr>
          <a:xfrm>
            <a:off x="576003" y="4359604"/>
            <a:ext cx="8333999" cy="1655999"/>
          </a:xfrm>
        </p:spPr>
        <p:txBody>
          <a:bodyPr lIns="0" tIns="0" rIns="0" bIns="0"/>
          <a:lstStyle>
            <a:lvl1pPr marL="0" indent="0" algn="l">
              <a:buNone/>
              <a:defRPr sz="2400"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 om de ondertitelstijl van het model te bewerken</a:t>
            </a:r>
            <a:endParaRPr lang="nl-NL" dirty="0"/>
          </a:p>
        </p:txBody>
      </p:sp>
      <p:sp>
        <p:nvSpPr>
          <p:cNvPr id="3" name="Title 2"/>
          <p:cNvSpPr>
            <a:spLocks noGrp="1"/>
          </p:cNvSpPr>
          <p:nvPr>
            <p:ph type="title"/>
          </p:nvPr>
        </p:nvSpPr>
        <p:spPr>
          <a:xfrm>
            <a:off x="576000" y="1800000"/>
            <a:ext cx="8334000" cy="2386800"/>
          </a:xfrm>
        </p:spPr>
        <p:txBody>
          <a:bodyPr>
            <a:normAutofit/>
          </a:bodyPr>
          <a:lstStyle>
            <a:lvl1pPr>
              <a:defRPr sz="4000">
                <a:solidFill>
                  <a:schemeClr val="bg1"/>
                </a:solidFill>
              </a:defRPr>
            </a:lvl1pPr>
          </a:lstStyle>
          <a:p>
            <a:r>
              <a:rPr lang="nl-NL" dirty="0"/>
              <a:t>Klik om de stijl te bewerken</a:t>
            </a:r>
          </a:p>
        </p:txBody>
      </p:sp>
    </p:spTree>
    <p:extLst>
      <p:ext uri="{BB962C8B-B14F-4D97-AF65-F5344CB8AC3E}">
        <p14:creationId xmlns:p14="http://schemas.microsoft.com/office/powerpoint/2010/main" val="332038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hthoek 6"/>
          <p:cNvSpPr/>
          <p:nvPr/>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4" name="Tijdelijke aanduiding voor datum 3"/>
          <p:cNvSpPr>
            <a:spLocks noGrp="1"/>
          </p:cNvSpPr>
          <p:nvPr>
            <p:ph type="dt" sz="half" idx="10"/>
          </p:nvPr>
        </p:nvSpPr>
        <p:spPr/>
        <p:txBody>
          <a:bodyPr/>
          <a:lstStyle/>
          <a:p>
            <a:fld id="{32CB04F5-1DDB-433A-9F56-F69ABF3D82C1}" type="datetime1">
              <a:rPr lang="nl-BE" smtClean="0"/>
              <a:t>4/12/2024</a:t>
            </a:fld>
            <a:endParaRPr lang="nl-NL"/>
          </a:p>
        </p:txBody>
      </p:sp>
      <p:sp>
        <p:nvSpPr>
          <p:cNvPr id="5" name="Tijdelijke aanduiding voor voettekst 4"/>
          <p:cNvSpPr>
            <a:spLocks noGrp="1"/>
          </p:cNvSpPr>
          <p:nvPr>
            <p:ph type="ftr" sz="quarter" idx="11"/>
          </p:nvPr>
        </p:nvSpPr>
        <p:spPr/>
        <p:txBody>
          <a:bodyPr/>
          <a:lstStyle/>
          <a:p>
            <a:r>
              <a:rPr lang="nl-NL"/>
              <a:t>Faculty, department, unit ...</a:t>
            </a:r>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a:t>
            </a:fld>
            <a:endParaRPr lang="nl-NL"/>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9" name="Titel 1"/>
          <p:cNvSpPr>
            <a:spLocks noGrp="1"/>
          </p:cNvSpPr>
          <p:nvPr>
            <p:ph type="title"/>
          </p:nvPr>
        </p:nvSpPr>
        <p:spPr>
          <a:xfrm>
            <a:off x="576003" y="1800000"/>
            <a:ext cx="8333999" cy="2386800"/>
          </a:xfrm>
        </p:spPr>
        <p:txBody>
          <a:bodyPr anchor="b">
            <a:normAutofit/>
          </a:bodyPr>
          <a:lstStyle>
            <a:lvl1pPr>
              <a:defRPr sz="4000" baseline="0">
                <a:solidFill>
                  <a:srgbClr val="1D8DB0"/>
                </a:solidFill>
              </a:defRPr>
            </a:lvl1pPr>
          </a:lstStyle>
          <a:p>
            <a:r>
              <a:rPr lang="nl-NL"/>
              <a:t>Klik om de stijl te bewerken</a:t>
            </a:r>
            <a:endParaRPr lang="nl-NL" dirty="0"/>
          </a:p>
        </p:txBody>
      </p:sp>
      <p:sp>
        <p:nvSpPr>
          <p:cNvPr id="10"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005E77"/>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3322770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_White">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105EA0AE-89F5-40F4-A8AC-2CFB7172A437}" type="datetime1">
              <a:rPr lang="nl-BE" smtClean="0"/>
              <a:t>4/12/2024</a:t>
            </a:fld>
            <a:endParaRPr lang="nl-NL"/>
          </a:p>
        </p:txBody>
      </p:sp>
      <p:sp>
        <p:nvSpPr>
          <p:cNvPr id="5" name="Tijdelijke aanduiding voor voettekst 4"/>
          <p:cNvSpPr>
            <a:spLocks noGrp="1"/>
          </p:cNvSpPr>
          <p:nvPr>
            <p:ph type="ftr" sz="quarter" idx="11"/>
          </p:nvPr>
        </p:nvSpPr>
        <p:spPr/>
        <p:txBody>
          <a:bodyPr/>
          <a:lstStyle/>
          <a:p>
            <a:r>
              <a:rPr lang="nl-NL"/>
              <a:t>Faculty, department, unit ...</a:t>
            </a:r>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a:t>
            </a:fld>
            <a:endParaRPr lang="nl-NL"/>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8" name="Titel 1"/>
          <p:cNvSpPr>
            <a:spLocks noGrp="1"/>
          </p:cNvSpPr>
          <p:nvPr>
            <p:ph type="title"/>
          </p:nvPr>
        </p:nvSpPr>
        <p:spPr>
          <a:xfrm>
            <a:off x="576003" y="1800000"/>
            <a:ext cx="8333999" cy="2386800"/>
          </a:xfrm>
        </p:spPr>
        <p:txBody>
          <a:bodyPr anchor="b">
            <a:normAutofit/>
          </a:bodyPr>
          <a:lstStyle>
            <a:lvl1pPr>
              <a:defRPr sz="4000"/>
            </a:lvl1pPr>
          </a:lstStyle>
          <a:p>
            <a:r>
              <a:rPr lang="nl-NL" dirty="0"/>
              <a:t>Klik om de stijl te bewerken</a:t>
            </a:r>
          </a:p>
        </p:txBody>
      </p:sp>
      <p:sp>
        <p:nvSpPr>
          <p:cNvPr id="9"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2F4D5D"/>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dirty="0"/>
              <a:t>Tekststijl van het model bewerken</a:t>
            </a:r>
          </a:p>
        </p:txBody>
      </p:sp>
    </p:spTree>
    <p:extLst>
      <p:ext uri="{BB962C8B-B14F-4D97-AF65-F5344CB8AC3E}">
        <p14:creationId xmlns:p14="http://schemas.microsoft.com/office/powerpoint/2010/main" val="3270691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0000"/>
          </a:blip>
          <a:stretch>
            <a:fillRect/>
          </a:stretch>
        </p:blipFill>
        <p:spPr>
          <a:xfrm>
            <a:off x="-121849" y="1375794"/>
            <a:ext cx="12435839" cy="5558820"/>
          </a:xfrm>
          <a:prstGeom prst="rect">
            <a:avLst/>
          </a:prstGeom>
          <a:noFill/>
          <a:ln>
            <a:noFill/>
          </a:ln>
        </p:spPr>
      </p:pic>
      <p:grpSp>
        <p:nvGrpSpPr>
          <p:cNvPr id="10" name="Google Shape;10;p2"/>
          <p:cNvGrpSpPr/>
          <p:nvPr/>
        </p:nvGrpSpPr>
        <p:grpSpPr>
          <a:xfrm>
            <a:off x="365600" y="365600"/>
            <a:ext cx="11582800" cy="6248800"/>
            <a:chOff x="274200" y="274200"/>
            <a:chExt cx="8687100" cy="4686600"/>
          </a:xfrm>
        </p:grpSpPr>
        <p:sp>
          <p:nvSpPr>
            <p:cNvPr id="11" name="Google Shape;11;p2"/>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274200" y="274200"/>
              <a:ext cx="8595900" cy="4595100"/>
              <a:chOff x="274200" y="274200"/>
              <a:chExt cx="8595900" cy="4595100"/>
            </a:xfrm>
          </p:grpSpPr>
          <p:grpSp>
            <p:nvGrpSpPr>
              <p:cNvPr id="13" name="Google Shape;13;p2"/>
              <p:cNvGrpSpPr/>
              <p:nvPr/>
            </p:nvGrpSpPr>
            <p:grpSpPr>
              <a:xfrm>
                <a:off x="274200" y="274200"/>
                <a:ext cx="8595900" cy="4595100"/>
                <a:chOff x="274200" y="274200"/>
                <a:chExt cx="8595900" cy="4595100"/>
              </a:xfrm>
            </p:grpSpPr>
            <p:sp>
              <p:nvSpPr>
                <p:cNvPr id="14" name="Google Shape;14;p2"/>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15" name="Google Shape;15;p2"/>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16" name="Google Shape;16;p2"/>
              <p:cNvGrpSpPr/>
              <p:nvPr/>
            </p:nvGrpSpPr>
            <p:grpSpPr>
              <a:xfrm>
                <a:off x="8595300" y="365550"/>
                <a:ext cx="183000" cy="183000"/>
                <a:chOff x="8225400" y="367488"/>
                <a:chExt cx="183000" cy="183000"/>
              </a:xfrm>
            </p:grpSpPr>
            <p:cxnSp>
              <p:nvCxnSpPr>
                <p:cNvPr id="17" name="Google Shape;17;p2"/>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8" name="Google Shape;18;p2"/>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9" name="Google Shape;19;p2"/>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20" name="Google Shape;20;p2"/>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21" name="Google Shape;21;p2"/>
          <p:cNvGrpSpPr/>
          <p:nvPr/>
        </p:nvGrpSpPr>
        <p:grpSpPr>
          <a:xfrm>
            <a:off x="1219200" y="713467"/>
            <a:ext cx="9875600" cy="5552767"/>
            <a:chOff x="914400" y="535100"/>
            <a:chExt cx="7406700" cy="4164575"/>
          </a:xfrm>
        </p:grpSpPr>
        <p:sp>
          <p:nvSpPr>
            <p:cNvPr id="22" name="Google Shape;22;p2"/>
            <p:cNvSpPr/>
            <p:nvPr/>
          </p:nvSpPr>
          <p:spPr>
            <a:xfrm>
              <a:off x="1005900" y="626275"/>
              <a:ext cx="7315200" cy="40734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3" name="Google Shape;23;p2"/>
            <p:cNvGrpSpPr/>
            <p:nvPr/>
          </p:nvGrpSpPr>
          <p:grpSpPr>
            <a:xfrm>
              <a:off x="914400" y="535100"/>
              <a:ext cx="7315200" cy="4073400"/>
              <a:chOff x="914400" y="535100"/>
              <a:chExt cx="7315200" cy="4073400"/>
            </a:xfrm>
          </p:grpSpPr>
          <p:sp>
            <p:nvSpPr>
              <p:cNvPr id="24" name="Google Shape;24;p2"/>
              <p:cNvSpPr/>
              <p:nvPr/>
            </p:nvSpPr>
            <p:spPr>
              <a:xfrm>
                <a:off x="914400" y="535100"/>
                <a:ext cx="7315200" cy="40734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 name="Google Shape;25;p2"/>
              <p:cNvGrpSpPr/>
              <p:nvPr/>
            </p:nvGrpSpPr>
            <p:grpSpPr>
              <a:xfrm>
                <a:off x="7955100" y="626350"/>
                <a:ext cx="183000" cy="183000"/>
                <a:chOff x="8225400" y="367488"/>
                <a:chExt cx="183000" cy="183000"/>
              </a:xfrm>
            </p:grpSpPr>
            <p:cxnSp>
              <p:nvCxnSpPr>
                <p:cNvPr id="26" name="Google Shape;26;p2"/>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7" name="Google Shape;27;p2"/>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28" name="Google Shape;28;p2"/>
              <p:cNvSpPr/>
              <p:nvPr/>
            </p:nvSpPr>
            <p:spPr>
              <a:xfrm>
                <a:off x="7635000" y="6263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29" name="Google Shape;29;p2"/>
              <p:cNvCxnSpPr/>
              <p:nvPr/>
            </p:nvCxnSpPr>
            <p:spPr>
              <a:xfrm>
                <a:off x="7284899" y="809350"/>
                <a:ext cx="213000" cy="0"/>
              </a:xfrm>
              <a:prstGeom prst="straightConnector1">
                <a:avLst/>
              </a:prstGeom>
              <a:noFill/>
              <a:ln w="28575" cap="flat" cmpd="sng">
                <a:solidFill>
                  <a:schemeClr val="dk1"/>
                </a:solidFill>
                <a:prstDash val="solid"/>
                <a:round/>
                <a:headEnd type="none" w="med" len="med"/>
                <a:tailEnd type="none" w="med" len="med"/>
              </a:ln>
            </p:spPr>
          </p:cxnSp>
          <p:cxnSp>
            <p:nvCxnSpPr>
              <p:cNvPr id="30" name="Google Shape;30;p2"/>
              <p:cNvCxnSpPr/>
              <p:nvPr/>
            </p:nvCxnSpPr>
            <p:spPr>
              <a:xfrm>
                <a:off x="916188" y="900697"/>
                <a:ext cx="7310400" cy="0"/>
              </a:xfrm>
              <a:prstGeom prst="straightConnector1">
                <a:avLst/>
              </a:prstGeom>
              <a:noFill/>
              <a:ln w="28575" cap="flat" cmpd="sng">
                <a:solidFill>
                  <a:schemeClr val="dk1"/>
                </a:solidFill>
                <a:prstDash val="solid"/>
                <a:round/>
                <a:headEnd type="none" w="med" len="med"/>
                <a:tailEnd type="none" w="med" len="med"/>
              </a:ln>
            </p:spPr>
          </p:cxnSp>
        </p:grpSp>
      </p:grpSp>
      <p:sp>
        <p:nvSpPr>
          <p:cNvPr id="31" name="Google Shape;31;p2"/>
          <p:cNvSpPr txBox="1">
            <a:spLocks noGrp="1"/>
          </p:cNvSpPr>
          <p:nvPr>
            <p:ph type="ctrTitle"/>
          </p:nvPr>
        </p:nvSpPr>
        <p:spPr>
          <a:xfrm>
            <a:off x="2438400" y="1566537"/>
            <a:ext cx="7315200" cy="329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rgbClr val="191919"/>
              </a:buClr>
              <a:buSzPts val="5200"/>
              <a:buNone/>
              <a:defRPr sz="6667"/>
            </a:lvl1pPr>
            <a:lvl2pPr lvl="1" algn="ctr">
              <a:lnSpc>
                <a:spcPct val="100000"/>
              </a:lnSpc>
              <a:spcBef>
                <a:spcPts val="0"/>
              </a:spcBef>
              <a:spcAft>
                <a:spcPts val="0"/>
              </a:spcAft>
              <a:buClr>
                <a:srgbClr val="191919"/>
              </a:buClr>
              <a:buSzPts val="5200"/>
              <a:buNone/>
              <a:defRPr sz="6933">
                <a:solidFill>
                  <a:srgbClr val="191919"/>
                </a:solidFill>
              </a:defRPr>
            </a:lvl2pPr>
            <a:lvl3pPr lvl="2" algn="ctr">
              <a:lnSpc>
                <a:spcPct val="100000"/>
              </a:lnSpc>
              <a:spcBef>
                <a:spcPts val="0"/>
              </a:spcBef>
              <a:spcAft>
                <a:spcPts val="0"/>
              </a:spcAft>
              <a:buClr>
                <a:srgbClr val="191919"/>
              </a:buClr>
              <a:buSzPts val="5200"/>
              <a:buNone/>
              <a:defRPr sz="6933">
                <a:solidFill>
                  <a:srgbClr val="191919"/>
                </a:solidFill>
              </a:defRPr>
            </a:lvl3pPr>
            <a:lvl4pPr lvl="3" algn="ctr">
              <a:lnSpc>
                <a:spcPct val="100000"/>
              </a:lnSpc>
              <a:spcBef>
                <a:spcPts val="0"/>
              </a:spcBef>
              <a:spcAft>
                <a:spcPts val="0"/>
              </a:spcAft>
              <a:buClr>
                <a:srgbClr val="191919"/>
              </a:buClr>
              <a:buSzPts val="5200"/>
              <a:buNone/>
              <a:defRPr sz="6933">
                <a:solidFill>
                  <a:srgbClr val="191919"/>
                </a:solidFill>
              </a:defRPr>
            </a:lvl4pPr>
            <a:lvl5pPr lvl="4" algn="ctr">
              <a:lnSpc>
                <a:spcPct val="100000"/>
              </a:lnSpc>
              <a:spcBef>
                <a:spcPts val="0"/>
              </a:spcBef>
              <a:spcAft>
                <a:spcPts val="0"/>
              </a:spcAft>
              <a:buClr>
                <a:srgbClr val="191919"/>
              </a:buClr>
              <a:buSzPts val="5200"/>
              <a:buNone/>
              <a:defRPr sz="6933">
                <a:solidFill>
                  <a:srgbClr val="191919"/>
                </a:solidFill>
              </a:defRPr>
            </a:lvl5pPr>
            <a:lvl6pPr lvl="5" algn="ctr">
              <a:lnSpc>
                <a:spcPct val="100000"/>
              </a:lnSpc>
              <a:spcBef>
                <a:spcPts val="0"/>
              </a:spcBef>
              <a:spcAft>
                <a:spcPts val="0"/>
              </a:spcAft>
              <a:buClr>
                <a:srgbClr val="191919"/>
              </a:buClr>
              <a:buSzPts val="5200"/>
              <a:buNone/>
              <a:defRPr sz="6933">
                <a:solidFill>
                  <a:srgbClr val="191919"/>
                </a:solidFill>
              </a:defRPr>
            </a:lvl6pPr>
            <a:lvl7pPr lvl="6" algn="ctr">
              <a:lnSpc>
                <a:spcPct val="100000"/>
              </a:lnSpc>
              <a:spcBef>
                <a:spcPts val="0"/>
              </a:spcBef>
              <a:spcAft>
                <a:spcPts val="0"/>
              </a:spcAft>
              <a:buClr>
                <a:srgbClr val="191919"/>
              </a:buClr>
              <a:buSzPts val="5200"/>
              <a:buNone/>
              <a:defRPr sz="6933">
                <a:solidFill>
                  <a:srgbClr val="191919"/>
                </a:solidFill>
              </a:defRPr>
            </a:lvl7pPr>
            <a:lvl8pPr lvl="7" algn="ctr">
              <a:lnSpc>
                <a:spcPct val="100000"/>
              </a:lnSpc>
              <a:spcBef>
                <a:spcPts val="0"/>
              </a:spcBef>
              <a:spcAft>
                <a:spcPts val="0"/>
              </a:spcAft>
              <a:buClr>
                <a:srgbClr val="191919"/>
              </a:buClr>
              <a:buSzPts val="5200"/>
              <a:buNone/>
              <a:defRPr sz="6933">
                <a:solidFill>
                  <a:srgbClr val="191919"/>
                </a:solidFill>
              </a:defRPr>
            </a:lvl8pPr>
            <a:lvl9pPr lvl="8" algn="ctr">
              <a:lnSpc>
                <a:spcPct val="100000"/>
              </a:lnSpc>
              <a:spcBef>
                <a:spcPts val="0"/>
              </a:spcBef>
              <a:spcAft>
                <a:spcPts val="0"/>
              </a:spcAft>
              <a:buClr>
                <a:srgbClr val="191919"/>
              </a:buClr>
              <a:buSzPts val="5200"/>
              <a:buNone/>
              <a:defRPr sz="6933">
                <a:solidFill>
                  <a:srgbClr val="191919"/>
                </a:solidFill>
              </a:defRPr>
            </a:lvl9pPr>
          </a:lstStyle>
          <a:p>
            <a:endParaRPr/>
          </a:p>
        </p:txBody>
      </p:sp>
      <p:sp>
        <p:nvSpPr>
          <p:cNvPr id="32" name="Google Shape;32;p2"/>
          <p:cNvSpPr txBox="1">
            <a:spLocks noGrp="1"/>
          </p:cNvSpPr>
          <p:nvPr>
            <p:ph type="subTitle" idx="1"/>
          </p:nvPr>
        </p:nvSpPr>
        <p:spPr>
          <a:xfrm>
            <a:off x="2438400" y="5169467"/>
            <a:ext cx="7315200" cy="4876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389008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
        <p:cNvGrpSpPr/>
        <p:nvPr/>
      </p:nvGrpSpPr>
      <p:grpSpPr>
        <a:xfrm>
          <a:off x="0" y="0"/>
          <a:ext cx="0" cy="0"/>
          <a:chOff x="0" y="0"/>
          <a:chExt cx="0" cy="0"/>
        </a:xfrm>
      </p:grpSpPr>
      <p:pic>
        <p:nvPicPr>
          <p:cNvPr id="34" name="Google Shape;34;p3"/>
          <p:cNvPicPr preferRelativeResize="0"/>
          <p:nvPr/>
        </p:nvPicPr>
        <p:blipFill>
          <a:blip r:embed="rId2">
            <a:alphaModFix amt="20000"/>
          </a:blip>
          <a:stretch>
            <a:fillRect/>
          </a:stretch>
        </p:blipFill>
        <p:spPr>
          <a:xfrm>
            <a:off x="-121849" y="1375794"/>
            <a:ext cx="12435839" cy="5558820"/>
          </a:xfrm>
          <a:prstGeom prst="rect">
            <a:avLst/>
          </a:prstGeom>
          <a:noFill/>
          <a:ln>
            <a:noFill/>
          </a:ln>
        </p:spPr>
      </p:pic>
      <p:grpSp>
        <p:nvGrpSpPr>
          <p:cNvPr id="35" name="Google Shape;35;p3"/>
          <p:cNvGrpSpPr/>
          <p:nvPr/>
        </p:nvGrpSpPr>
        <p:grpSpPr>
          <a:xfrm>
            <a:off x="1828400" y="990600"/>
            <a:ext cx="8656400" cy="4998800"/>
            <a:chOff x="1371300" y="742950"/>
            <a:chExt cx="6492300" cy="3749100"/>
          </a:xfrm>
        </p:grpSpPr>
        <p:sp>
          <p:nvSpPr>
            <p:cNvPr id="36" name="Google Shape;36;p3"/>
            <p:cNvSpPr/>
            <p:nvPr/>
          </p:nvSpPr>
          <p:spPr>
            <a:xfrm>
              <a:off x="1462800" y="834450"/>
              <a:ext cx="6400800" cy="3657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 name="Google Shape;37;p3"/>
            <p:cNvGrpSpPr/>
            <p:nvPr/>
          </p:nvGrpSpPr>
          <p:grpSpPr>
            <a:xfrm>
              <a:off x="1371300" y="742950"/>
              <a:ext cx="6401400" cy="3657600"/>
              <a:chOff x="1371300" y="742950"/>
              <a:chExt cx="6401400" cy="3657600"/>
            </a:xfrm>
          </p:grpSpPr>
          <p:sp>
            <p:nvSpPr>
              <p:cNvPr id="38" name="Google Shape;38;p3"/>
              <p:cNvSpPr/>
              <p:nvPr/>
            </p:nvSpPr>
            <p:spPr>
              <a:xfrm>
                <a:off x="1371300" y="742950"/>
                <a:ext cx="6400800" cy="36576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39" name="Google Shape;39;p3"/>
              <p:cNvCxnSpPr/>
              <p:nvPr/>
            </p:nvCxnSpPr>
            <p:spPr>
              <a:xfrm>
                <a:off x="1371300" y="1108650"/>
                <a:ext cx="6401400" cy="0"/>
              </a:xfrm>
              <a:prstGeom prst="straightConnector1">
                <a:avLst/>
              </a:prstGeom>
              <a:noFill/>
              <a:ln w="28575" cap="flat" cmpd="sng">
                <a:solidFill>
                  <a:schemeClr val="dk1"/>
                </a:solidFill>
                <a:prstDash val="solid"/>
                <a:round/>
                <a:headEnd type="none" w="med" len="med"/>
                <a:tailEnd type="none" w="med" len="med"/>
              </a:ln>
            </p:spPr>
          </p:cxnSp>
          <p:grpSp>
            <p:nvGrpSpPr>
              <p:cNvPr id="40" name="Google Shape;40;p3"/>
              <p:cNvGrpSpPr/>
              <p:nvPr/>
            </p:nvGrpSpPr>
            <p:grpSpPr>
              <a:xfrm>
                <a:off x="7498200" y="834288"/>
                <a:ext cx="183000" cy="183000"/>
                <a:chOff x="8225400" y="367488"/>
                <a:chExt cx="183000" cy="183000"/>
              </a:xfrm>
            </p:grpSpPr>
            <p:cxnSp>
              <p:nvCxnSpPr>
                <p:cNvPr id="41" name="Google Shape;41;p3"/>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42" name="Google Shape;42;p3"/>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43" name="Google Shape;43;p3"/>
              <p:cNvSpPr/>
              <p:nvPr/>
            </p:nvSpPr>
            <p:spPr>
              <a:xfrm>
                <a:off x="7177950" y="834288"/>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44" name="Google Shape;44;p3"/>
              <p:cNvCxnSpPr/>
              <p:nvPr/>
            </p:nvCxnSpPr>
            <p:spPr>
              <a:xfrm>
                <a:off x="6827699" y="1017288"/>
                <a:ext cx="208500" cy="0"/>
              </a:xfrm>
              <a:prstGeom prst="straightConnector1">
                <a:avLst/>
              </a:prstGeom>
              <a:noFill/>
              <a:ln w="28575" cap="flat" cmpd="sng">
                <a:solidFill>
                  <a:schemeClr val="dk1"/>
                </a:solidFill>
                <a:prstDash val="solid"/>
                <a:round/>
                <a:headEnd type="none" w="med" len="med"/>
                <a:tailEnd type="none" w="med" len="med"/>
              </a:ln>
            </p:spPr>
          </p:cxnSp>
        </p:grpSp>
      </p:grpSp>
      <p:sp>
        <p:nvSpPr>
          <p:cNvPr id="45" name="Google Shape;45;p3"/>
          <p:cNvSpPr txBox="1">
            <a:spLocks noGrp="1"/>
          </p:cNvSpPr>
          <p:nvPr>
            <p:ph type="title"/>
          </p:nvPr>
        </p:nvSpPr>
        <p:spPr>
          <a:xfrm>
            <a:off x="2438400" y="2819400"/>
            <a:ext cx="7315200" cy="1219200"/>
          </a:xfrm>
          <a:prstGeom prst="rect">
            <a:avLst/>
          </a:prstGeom>
        </p:spPr>
        <p:txBody>
          <a:bodyPr spcFirstLastPara="1" wrap="square" lIns="91425" tIns="91425" rIns="91425" bIns="91425" anchor="t" anchorCtr="0">
            <a:noAutofit/>
          </a:bodyPr>
          <a:lstStyle>
            <a:lvl1pPr lvl="0" algn="ctr">
              <a:spcBef>
                <a:spcPts val="0"/>
              </a:spcBef>
              <a:spcAft>
                <a:spcPts val="0"/>
              </a:spcAft>
              <a:buSzPts val="5000"/>
              <a:buNone/>
              <a:defRPr sz="6667"/>
            </a:lvl1pPr>
            <a:lvl2pPr lvl="1" algn="ctr">
              <a:spcBef>
                <a:spcPts val="0"/>
              </a:spcBef>
              <a:spcAft>
                <a:spcPts val="0"/>
              </a:spcAft>
              <a:buSzPts val="5000"/>
              <a:buNone/>
              <a:defRPr sz="6667"/>
            </a:lvl2pPr>
            <a:lvl3pPr lvl="2" algn="ctr">
              <a:spcBef>
                <a:spcPts val="0"/>
              </a:spcBef>
              <a:spcAft>
                <a:spcPts val="0"/>
              </a:spcAft>
              <a:buSzPts val="5000"/>
              <a:buNone/>
              <a:defRPr sz="6667"/>
            </a:lvl3pPr>
            <a:lvl4pPr lvl="3" algn="ctr">
              <a:spcBef>
                <a:spcPts val="0"/>
              </a:spcBef>
              <a:spcAft>
                <a:spcPts val="0"/>
              </a:spcAft>
              <a:buSzPts val="5000"/>
              <a:buNone/>
              <a:defRPr sz="6667"/>
            </a:lvl4pPr>
            <a:lvl5pPr lvl="4" algn="ctr">
              <a:spcBef>
                <a:spcPts val="0"/>
              </a:spcBef>
              <a:spcAft>
                <a:spcPts val="0"/>
              </a:spcAft>
              <a:buSzPts val="5000"/>
              <a:buNone/>
              <a:defRPr sz="6667"/>
            </a:lvl5pPr>
            <a:lvl6pPr lvl="5" algn="ctr">
              <a:spcBef>
                <a:spcPts val="0"/>
              </a:spcBef>
              <a:spcAft>
                <a:spcPts val="0"/>
              </a:spcAft>
              <a:buSzPts val="5000"/>
              <a:buNone/>
              <a:defRPr sz="6667"/>
            </a:lvl6pPr>
            <a:lvl7pPr lvl="6" algn="ctr">
              <a:spcBef>
                <a:spcPts val="0"/>
              </a:spcBef>
              <a:spcAft>
                <a:spcPts val="0"/>
              </a:spcAft>
              <a:buSzPts val="5000"/>
              <a:buNone/>
              <a:defRPr sz="6667"/>
            </a:lvl7pPr>
            <a:lvl8pPr lvl="7" algn="ctr">
              <a:spcBef>
                <a:spcPts val="0"/>
              </a:spcBef>
              <a:spcAft>
                <a:spcPts val="0"/>
              </a:spcAft>
              <a:buSzPts val="5000"/>
              <a:buNone/>
              <a:defRPr sz="6667"/>
            </a:lvl8pPr>
            <a:lvl9pPr lvl="8" algn="ctr">
              <a:spcBef>
                <a:spcPts val="0"/>
              </a:spcBef>
              <a:spcAft>
                <a:spcPts val="0"/>
              </a:spcAft>
              <a:buSzPts val="5000"/>
              <a:buNone/>
              <a:defRPr sz="6667"/>
            </a:lvl9pPr>
          </a:lstStyle>
          <a:p>
            <a:endParaRPr/>
          </a:p>
        </p:txBody>
      </p:sp>
      <p:sp>
        <p:nvSpPr>
          <p:cNvPr id="46" name="Google Shape;46;p3"/>
          <p:cNvSpPr txBox="1">
            <a:spLocks noGrp="1"/>
          </p:cNvSpPr>
          <p:nvPr>
            <p:ph type="title" idx="2" hasCustomPrompt="1"/>
          </p:nvPr>
        </p:nvSpPr>
        <p:spPr>
          <a:xfrm>
            <a:off x="1263400" y="905800"/>
            <a:ext cx="1824400" cy="1828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9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7" name="Google Shape;47;p3"/>
          <p:cNvSpPr txBox="1">
            <a:spLocks noGrp="1"/>
          </p:cNvSpPr>
          <p:nvPr>
            <p:ph type="subTitle" idx="1"/>
          </p:nvPr>
        </p:nvSpPr>
        <p:spPr>
          <a:xfrm>
            <a:off x="3048000" y="5270521"/>
            <a:ext cx="6096000" cy="6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02388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8"/>
        <p:cNvGrpSpPr/>
        <p:nvPr/>
      </p:nvGrpSpPr>
      <p:grpSpPr>
        <a:xfrm>
          <a:off x="0" y="0"/>
          <a:ext cx="0" cy="0"/>
          <a:chOff x="0" y="0"/>
          <a:chExt cx="0" cy="0"/>
        </a:xfrm>
      </p:grpSpPr>
      <p:pic>
        <p:nvPicPr>
          <p:cNvPr id="49" name="Google Shape;49;p4"/>
          <p:cNvPicPr preferRelativeResize="0"/>
          <p:nvPr/>
        </p:nvPicPr>
        <p:blipFill>
          <a:blip r:embed="rId2">
            <a:alphaModFix amt="20000"/>
          </a:blip>
          <a:stretch>
            <a:fillRect/>
          </a:stretch>
        </p:blipFill>
        <p:spPr>
          <a:xfrm>
            <a:off x="-121849" y="1375794"/>
            <a:ext cx="12435839" cy="5558820"/>
          </a:xfrm>
          <a:prstGeom prst="rect">
            <a:avLst/>
          </a:prstGeom>
          <a:noFill/>
          <a:ln>
            <a:noFill/>
          </a:ln>
        </p:spPr>
      </p:pic>
      <p:grpSp>
        <p:nvGrpSpPr>
          <p:cNvPr id="50" name="Google Shape;50;p4"/>
          <p:cNvGrpSpPr/>
          <p:nvPr/>
        </p:nvGrpSpPr>
        <p:grpSpPr>
          <a:xfrm>
            <a:off x="365600" y="365600"/>
            <a:ext cx="11582800" cy="6248800"/>
            <a:chOff x="274200" y="274200"/>
            <a:chExt cx="8687100" cy="4686600"/>
          </a:xfrm>
        </p:grpSpPr>
        <p:sp>
          <p:nvSpPr>
            <p:cNvPr id="51" name="Google Shape;51;p4"/>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2" name="Google Shape;52;p4"/>
            <p:cNvGrpSpPr/>
            <p:nvPr/>
          </p:nvGrpSpPr>
          <p:grpSpPr>
            <a:xfrm>
              <a:off x="274200" y="274200"/>
              <a:ext cx="8595900" cy="4595100"/>
              <a:chOff x="274200" y="274200"/>
              <a:chExt cx="8595900" cy="4595100"/>
            </a:xfrm>
          </p:grpSpPr>
          <p:grpSp>
            <p:nvGrpSpPr>
              <p:cNvPr id="53" name="Google Shape;53;p4"/>
              <p:cNvGrpSpPr/>
              <p:nvPr/>
            </p:nvGrpSpPr>
            <p:grpSpPr>
              <a:xfrm>
                <a:off x="274200" y="274200"/>
                <a:ext cx="8595900" cy="4595100"/>
                <a:chOff x="274200" y="274200"/>
                <a:chExt cx="8595900" cy="4595100"/>
              </a:xfrm>
            </p:grpSpPr>
            <p:sp>
              <p:nvSpPr>
                <p:cNvPr id="54" name="Google Shape;54;p4"/>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55" name="Google Shape;55;p4"/>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56" name="Google Shape;56;p4"/>
              <p:cNvGrpSpPr/>
              <p:nvPr/>
            </p:nvGrpSpPr>
            <p:grpSpPr>
              <a:xfrm>
                <a:off x="8595300" y="365550"/>
                <a:ext cx="183000" cy="183000"/>
                <a:chOff x="8225400" y="367488"/>
                <a:chExt cx="183000" cy="183000"/>
              </a:xfrm>
            </p:grpSpPr>
            <p:cxnSp>
              <p:nvCxnSpPr>
                <p:cNvPr id="57" name="Google Shape;57;p4"/>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58" name="Google Shape;58;p4"/>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59" name="Google Shape;59;p4"/>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60" name="Google Shape;60;p4"/>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61" name="Google Shape;61;p4"/>
          <p:cNvSpPr txBox="1">
            <a:spLocks noGrp="1"/>
          </p:cNvSpPr>
          <p:nvPr>
            <p:ph type="title"/>
          </p:nvPr>
        </p:nvSpPr>
        <p:spPr>
          <a:xfrm>
            <a:off x="953467" y="975200"/>
            <a:ext cx="10285200" cy="91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3500"/>
              <a:buNone/>
              <a:defRPr/>
            </a:lvl1pPr>
            <a:lvl2pPr lvl="1" rtl="0">
              <a:lnSpc>
                <a:spcPct val="100000"/>
              </a:lnSpc>
              <a:spcBef>
                <a:spcPts val="0"/>
              </a:spcBef>
              <a:spcAft>
                <a:spcPts val="0"/>
              </a:spcAft>
              <a:buSzPts val="3500"/>
              <a:buNone/>
              <a:defRPr/>
            </a:lvl2pPr>
            <a:lvl3pPr lvl="2" rtl="0">
              <a:lnSpc>
                <a:spcPct val="100000"/>
              </a:lnSpc>
              <a:spcBef>
                <a:spcPts val="0"/>
              </a:spcBef>
              <a:spcAft>
                <a:spcPts val="0"/>
              </a:spcAft>
              <a:buSzPts val="3500"/>
              <a:buNone/>
              <a:defRPr/>
            </a:lvl3pPr>
            <a:lvl4pPr lvl="3" rtl="0">
              <a:lnSpc>
                <a:spcPct val="100000"/>
              </a:lnSpc>
              <a:spcBef>
                <a:spcPts val="0"/>
              </a:spcBef>
              <a:spcAft>
                <a:spcPts val="0"/>
              </a:spcAft>
              <a:buSzPts val="3500"/>
              <a:buNone/>
              <a:defRPr/>
            </a:lvl4pPr>
            <a:lvl5pPr lvl="4" rtl="0">
              <a:lnSpc>
                <a:spcPct val="100000"/>
              </a:lnSpc>
              <a:spcBef>
                <a:spcPts val="0"/>
              </a:spcBef>
              <a:spcAft>
                <a:spcPts val="0"/>
              </a:spcAft>
              <a:buSzPts val="3500"/>
              <a:buNone/>
              <a:defRPr/>
            </a:lvl5pPr>
            <a:lvl6pPr lvl="5" rtl="0">
              <a:lnSpc>
                <a:spcPct val="100000"/>
              </a:lnSpc>
              <a:spcBef>
                <a:spcPts val="0"/>
              </a:spcBef>
              <a:spcAft>
                <a:spcPts val="0"/>
              </a:spcAft>
              <a:buSzPts val="3500"/>
              <a:buNone/>
              <a:defRPr/>
            </a:lvl6pPr>
            <a:lvl7pPr lvl="6" rtl="0">
              <a:lnSpc>
                <a:spcPct val="100000"/>
              </a:lnSpc>
              <a:spcBef>
                <a:spcPts val="0"/>
              </a:spcBef>
              <a:spcAft>
                <a:spcPts val="0"/>
              </a:spcAft>
              <a:buSzPts val="3500"/>
              <a:buNone/>
              <a:defRPr/>
            </a:lvl7pPr>
            <a:lvl8pPr lvl="7" rtl="0">
              <a:lnSpc>
                <a:spcPct val="100000"/>
              </a:lnSpc>
              <a:spcBef>
                <a:spcPts val="0"/>
              </a:spcBef>
              <a:spcAft>
                <a:spcPts val="0"/>
              </a:spcAft>
              <a:buSzPts val="3500"/>
              <a:buNone/>
              <a:defRPr/>
            </a:lvl8pPr>
            <a:lvl9pPr lvl="8" rtl="0">
              <a:lnSpc>
                <a:spcPct val="100000"/>
              </a:lnSpc>
              <a:spcBef>
                <a:spcPts val="0"/>
              </a:spcBef>
              <a:spcAft>
                <a:spcPts val="0"/>
              </a:spcAft>
              <a:buSzPts val="3500"/>
              <a:buNone/>
              <a:defRPr/>
            </a:lvl9pPr>
          </a:lstStyle>
          <a:p>
            <a:endParaRPr/>
          </a:p>
        </p:txBody>
      </p:sp>
      <p:sp>
        <p:nvSpPr>
          <p:cNvPr id="62" name="Google Shape;62;p4"/>
          <p:cNvSpPr txBox="1">
            <a:spLocks noGrp="1"/>
          </p:cNvSpPr>
          <p:nvPr>
            <p:ph type="body" idx="1"/>
          </p:nvPr>
        </p:nvSpPr>
        <p:spPr>
          <a:xfrm>
            <a:off x="953467" y="1889600"/>
            <a:ext cx="10285200" cy="487600"/>
          </a:xfrm>
          <a:prstGeom prst="rect">
            <a:avLst/>
          </a:prstGeom>
        </p:spPr>
        <p:txBody>
          <a:bodyPr spcFirstLastPara="1" wrap="square" lIns="91425" tIns="91425" rIns="91425" bIns="91425" anchor="t" anchorCtr="0">
            <a:noAutofit/>
          </a:bodyPr>
          <a:lstStyle>
            <a:lvl1pPr marL="609585" lvl="0" indent="-423323" algn="ctr" rtl="0">
              <a:lnSpc>
                <a:spcPct val="100000"/>
              </a:lnSpc>
              <a:spcBef>
                <a:spcPts val="0"/>
              </a:spcBef>
              <a:spcAft>
                <a:spcPts val="0"/>
              </a:spcAft>
              <a:buSzPts val="1400"/>
              <a:buChar char="●"/>
              <a:defRPr sz="14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658020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3"/>
        <p:cNvGrpSpPr/>
        <p:nvPr/>
      </p:nvGrpSpPr>
      <p:grpSpPr>
        <a:xfrm>
          <a:off x="0" y="0"/>
          <a:ext cx="0" cy="0"/>
          <a:chOff x="0" y="0"/>
          <a:chExt cx="0" cy="0"/>
        </a:xfrm>
      </p:grpSpPr>
      <p:pic>
        <p:nvPicPr>
          <p:cNvPr id="64" name="Google Shape;64;p5"/>
          <p:cNvPicPr preferRelativeResize="0"/>
          <p:nvPr/>
        </p:nvPicPr>
        <p:blipFill>
          <a:blip r:embed="rId2">
            <a:alphaModFix amt="20000"/>
          </a:blip>
          <a:stretch>
            <a:fillRect/>
          </a:stretch>
        </p:blipFill>
        <p:spPr>
          <a:xfrm>
            <a:off x="-121849" y="1375794"/>
            <a:ext cx="12435839" cy="5558820"/>
          </a:xfrm>
          <a:prstGeom prst="rect">
            <a:avLst/>
          </a:prstGeom>
          <a:noFill/>
          <a:ln>
            <a:noFill/>
          </a:ln>
        </p:spPr>
      </p:pic>
      <p:grpSp>
        <p:nvGrpSpPr>
          <p:cNvPr id="65" name="Google Shape;65;p5"/>
          <p:cNvGrpSpPr/>
          <p:nvPr/>
        </p:nvGrpSpPr>
        <p:grpSpPr>
          <a:xfrm>
            <a:off x="365600" y="365600"/>
            <a:ext cx="11582800" cy="6248800"/>
            <a:chOff x="274200" y="274200"/>
            <a:chExt cx="8687100" cy="4686600"/>
          </a:xfrm>
        </p:grpSpPr>
        <p:sp>
          <p:nvSpPr>
            <p:cNvPr id="66" name="Google Shape;66;p5"/>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7" name="Google Shape;67;p5"/>
            <p:cNvGrpSpPr/>
            <p:nvPr/>
          </p:nvGrpSpPr>
          <p:grpSpPr>
            <a:xfrm>
              <a:off x="274200" y="274200"/>
              <a:ext cx="8595900" cy="4595100"/>
              <a:chOff x="274200" y="274200"/>
              <a:chExt cx="8595900" cy="4595100"/>
            </a:xfrm>
          </p:grpSpPr>
          <p:grpSp>
            <p:nvGrpSpPr>
              <p:cNvPr id="68" name="Google Shape;68;p5"/>
              <p:cNvGrpSpPr/>
              <p:nvPr/>
            </p:nvGrpSpPr>
            <p:grpSpPr>
              <a:xfrm>
                <a:off x="274200" y="274200"/>
                <a:ext cx="8595900" cy="4595100"/>
                <a:chOff x="274200" y="274200"/>
                <a:chExt cx="8595900" cy="4595100"/>
              </a:xfrm>
            </p:grpSpPr>
            <p:sp>
              <p:nvSpPr>
                <p:cNvPr id="69" name="Google Shape;69;p5"/>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70" name="Google Shape;70;p5"/>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71" name="Google Shape;71;p5"/>
              <p:cNvGrpSpPr/>
              <p:nvPr/>
            </p:nvGrpSpPr>
            <p:grpSpPr>
              <a:xfrm>
                <a:off x="8595300" y="365550"/>
                <a:ext cx="183000" cy="183000"/>
                <a:chOff x="8225400" y="367488"/>
                <a:chExt cx="183000" cy="183000"/>
              </a:xfrm>
            </p:grpSpPr>
            <p:cxnSp>
              <p:nvCxnSpPr>
                <p:cNvPr id="72" name="Google Shape;72;p5"/>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73" name="Google Shape;73;p5"/>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74" name="Google Shape;74;p5"/>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75" name="Google Shape;75;p5"/>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76" name="Google Shape;76;p5"/>
          <p:cNvSpPr txBox="1">
            <a:spLocks noGrp="1"/>
          </p:cNvSpPr>
          <p:nvPr>
            <p:ph type="subTitle" idx="1"/>
          </p:nvPr>
        </p:nvSpPr>
        <p:spPr>
          <a:xfrm>
            <a:off x="3519633" y="2863733"/>
            <a:ext cx="2088400" cy="1086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77" name="Google Shape;77;p5"/>
          <p:cNvSpPr txBox="1">
            <a:spLocks noGrp="1"/>
          </p:cNvSpPr>
          <p:nvPr>
            <p:ph type="subTitle" idx="2"/>
          </p:nvPr>
        </p:nvSpPr>
        <p:spPr>
          <a:xfrm>
            <a:off x="8909717" y="2863733"/>
            <a:ext cx="2084800" cy="1085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78" name="Google Shape;78;p5"/>
          <p:cNvSpPr txBox="1">
            <a:spLocks noGrp="1"/>
          </p:cNvSpPr>
          <p:nvPr>
            <p:ph type="subTitle" idx="3"/>
          </p:nvPr>
        </p:nvSpPr>
        <p:spPr>
          <a:xfrm>
            <a:off x="3519633" y="3856567"/>
            <a:ext cx="2088400" cy="109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 name="Google Shape;79;p5"/>
          <p:cNvSpPr txBox="1">
            <a:spLocks noGrp="1"/>
          </p:cNvSpPr>
          <p:nvPr>
            <p:ph type="subTitle" idx="4"/>
          </p:nvPr>
        </p:nvSpPr>
        <p:spPr>
          <a:xfrm>
            <a:off x="8909717" y="3856567"/>
            <a:ext cx="2084800" cy="109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 name="Google Shape;80;p5"/>
          <p:cNvSpPr txBox="1">
            <a:spLocks noGrp="1"/>
          </p:cNvSpPr>
          <p:nvPr>
            <p:ph type="title"/>
          </p:nvPr>
        </p:nvSpPr>
        <p:spPr>
          <a:xfrm>
            <a:off x="950976" y="975360"/>
            <a:ext cx="102900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690141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1"/>
        <p:cNvGrpSpPr/>
        <p:nvPr/>
      </p:nvGrpSpPr>
      <p:grpSpPr>
        <a:xfrm>
          <a:off x="0" y="0"/>
          <a:ext cx="0" cy="0"/>
          <a:chOff x="0" y="0"/>
          <a:chExt cx="0" cy="0"/>
        </a:xfrm>
      </p:grpSpPr>
      <p:pic>
        <p:nvPicPr>
          <p:cNvPr id="82" name="Google Shape;82;p6"/>
          <p:cNvPicPr preferRelativeResize="0"/>
          <p:nvPr/>
        </p:nvPicPr>
        <p:blipFill>
          <a:blip r:embed="rId2">
            <a:alphaModFix amt="20000"/>
          </a:blip>
          <a:stretch>
            <a:fillRect/>
          </a:stretch>
        </p:blipFill>
        <p:spPr>
          <a:xfrm>
            <a:off x="-121849" y="1375794"/>
            <a:ext cx="12435839" cy="5558820"/>
          </a:xfrm>
          <a:prstGeom prst="rect">
            <a:avLst/>
          </a:prstGeom>
          <a:noFill/>
          <a:ln>
            <a:noFill/>
          </a:ln>
        </p:spPr>
      </p:pic>
      <p:grpSp>
        <p:nvGrpSpPr>
          <p:cNvPr id="83" name="Google Shape;83;p6"/>
          <p:cNvGrpSpPr/>
          <p:nvPr/>
        </p:nvGrpSpPr>
        <p:grpSpPr>
          <a:xfrm>
            <a:off x="365600" y="365600"/>
            <a:ext cx="11582800" cy="6248800"/>
            <a:chOff x="274200" y="274200"/>
            <a:chExt cx="8687100" cy="4686600"/>
          </a:xfrm>
        </p:grpSpPr>
        <p:sp>
          <p:nvSpPr>
            <p:cNvPr id="84" name="Google Shape;84;p6"/>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5" name="Google Shape;85;p6"/>
            <p:cNvGrpSpPr/>
            <p:nvPr/>
          </p:nvGrpSpPr>
          <p:grpSpPr>
            <a:xfrm>
              <a:off x="274200" y="274200"/>
              <a:ext cx="8595900" cy="4595100"/>
              <a:chOff x="274200" y="274200"/>
              <a:chExt cx="8595900" cy="4595100"/>
            </a:xfrm>
          </p:grpSpPr>
          <p:grpSp>
            <p:nvGrpSpPr>
              <p:cNvPr id="86" name="Google Shape;86;p6"/>
              <p:cNvGrpSpPr/>
              <p:nvPr/>
            </p:nvGrpSpPr>
            <p:grpSpPr>
              <a:xfrm>
                <a:off x="274200" y="274200"/>
                <a:ext cx="8595900" cy="4595100"/>
                <a:chOff x="274200" y="274200"/>
                <a:chExt cx="8595900" cy="4595100"/>
              </a:xfrm>
            </p:grpSpPr>
            <p:sp>
              <p:nvSpPr>
                <p:cNvPr id="87" name="Google Shape;87;p6"/>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88" name="Google Shape;88;p6"/>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89" name="Google Shape;89;p6"/>
              <p:cNvGrpSpPr/>
              <p:nvPr/>
            </p:nvGrpSpPr>
            <p:grpSpPr>
              <a:xfrm>
                <a:off x="8595300" y="365550"/>
                <a:ext cx="183000" cy="183000"/>
                <a:chOff x="8225400" y="367488"/>
                <a:chExt cx="183000" cy="183000"/>
              </a:xfrm>
            </p:grpSpPr>
            <p:cxnSp>
              <p:nvCxnSpPr>
                <p:cNvPr id="90" name="Google Shape;90;p6"/>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91" name="Google Shape;91;p6"/>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92" name="Google Shape;92;p6"/>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93" name="Google Shape;93;p6"/>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94" name="Google Shape;94;p6"/>
          <p:cNvSpPr txBox="1">
            <a:spLocks noGrp="1"/>
          </p:cNvSpPr>
          <p:nvPr>
            <p:ph type="title"/>
          </p:nvPr>
        </p:nvSpPr>
        <p:spPr>
          <a:xfrm>
            <a:off x="953500" y="975367"/>
            <a:ext cx="102852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463935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95"/>
        <p:cNvGrpSpPr/>
        <p:nvPr/>
      </p:nvGrpSpPr>
      <p:grpSpPr>
        <a:xfrm>
          <a:off x="0" y="0"/>
          <a:ext cx="0" cy="0"/>
          <a:chOff x="0" y="0"/>
          <a:chExt cx="0" cy="0"/>
        </a:xfrm>
      </p:grpSpPr>
      <p:pic>
        <p:nvPicPr>
          <p:cNvPr id="96" name="Google Shape;96;p7"/>
          <p:cNvPicPr preferRelativeResize="0"/>
          <p:nvPr/>
        </p:nvPicPr>
        <p:blipFill>
          <a:blip r:embed="rId2">
            <a:alphaModFix amt="20000"/>
          </a:blip>
          <a:stretch>
            <a:fillRect/>
          </a:stretch>
        </p:blipFill>
        <p:spPr>
          <a:xfrm>
            <a:off x="-121849" y="1375794"/>
            <a:ext cx="12435839" cy="5558820"/>
          </a:xfrm>
          <a:prstGeom prst="rect">
            <a:avLst/>
          </a:prstGeom>
          <a:noFill/>
          <a:ln>
            <a:noFill/>
          </a:ln>
        </p:spPr>
      </p:pic>
      <p:grpSp>
        <p:nvGrpSpPr>
          <p:cNvPr id="97" name="Google Shape;97;p7"/>
          <p:cNvGrpSpPr/>
          <p:nvPr/>
        </p:nvGrpSpPr>
        <p:grpSpPr>
          <a:xfrm>
            <a:off x="1918647" y="713333"/>
            <a:ext cx="7892000" cy="5901200"/>
            <a:chOff x="274200" y="274200"/>
            <a:chExt cx="5919000" cy="4425900"/>
          </a:xfrm>
        </p:grpSpPr>
        <p:sp>
          <p:nvSpPr>
            <p:cNvPr id="98" name="Google Shape;98;p7"/>
            <p:cNvSpPr/>
            <p:nvPr/>
          </p:nvSpPr>
          <p:spPr>
            <a:xfrm>
              <a:off x="365700" y="365700"/>
              <a:ext cx="5827500" cy="43344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 name="Google Shape;99;p7"/>
            <p:cNvGrpSpPr/>
            <p:nvPr/>
          </p:nvGrpSpPr>
          <p:grpSpPr>
            <a:xfrm>
              <a:off x="274200" y="274200"/>
              <a:ext cx="5827500" cy="4334400"/>
              <a:chOff x="274200" y="274200"/>
              <a:chExt cx="5827500" cy="4334400"/>
            </a:xfrm>
          </p:grpSpPr>
          <p:sp>
            <p:nvSpPr>
              <p:cNvPr id="100" name="Google Shape;100;p7"/>
              <p:cNvSpPr/>
              <p:nvPr/>
            </p:nvSpPr>
            <p:spPr>
              <a:xfrm>
                <a:off x="274200" y="274200"/>
                <a:ext cx="5827500" cy="43344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1" name="Google Shape;101;p7"/>
              <p:cNvGrpSpPr/>
              <p:nvPr/>
            </p:nvGrpSpPr>
            <p:grpSpPr>
              <a:xfrm>
                <a:off x="5827100" y="365450"/>
                <a:ext cx="183000" cy="183000"/>
                <a:chOff x="8225400" y="367488"/>
                <a:chExt cx="183000" cy="183000"/>
              </a:xfrm>
            </p:grpSpPr>
            <p:cxnSp>
              <p:nvCxnSpPr>
                <p:cNvPr id="102" name="Google Shape;102;p7"/>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03" name="Google Shape;103;p7"/>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04" name="Google Shape;104;p7"/>
              <p:cNvSpPr/>
              <p:nvPr/>
            </p:nvSpPr>
            <p:spPr>
              <a:xfrm>
                <a:off x="5507000" y="3654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105" name="Google Shape;105;p7"/>
              <p:cNvCxnSpPr/>
              <p:nvPr/>
            </p:nvCxnSpPr>
            <p:spPr>
              <a:xfrm>
                <a:off x="5156899" y="548450"/>
                <a:ext cx="213000" cy="0"/>
              </a:xfrm>
              <a:prstGeom prst="straightConnector1">
                <a:avLst/>
              </a:prstGeom>
              <a:noFill/>
              <a:ln w="28575" cap="flat" cmpd="sng">
                <a:solidFill>
                  <a:schemeClr val="dk1"/>
                </a:solidFill>
                <a:prstDash val="solid"/>
                <a:round/>
                <a:headEnd type="none" w="med" len="med"/>
                <a:tailEnd type="none" w="med" len="med"/>
              </a:ln>
            </p:spPr>
          </p:cxnSp>
          <p:cxnSp>
            <p:nvCxnSpPr>
              <p:cNvPr id="106" name="Google Shape;106;p7"/>
              <p:cNvCxnSpPr/>
              <p:nvPr/>
            </p:nvCxnSpPr>
            <p:spPr>
              <a:xfrm>
                <a:off x="283500" y="639800"/>
                <a:ext cx="58152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107" name="Google Shape;107;p7"/>
          <p:cNvGrpSpPr/>
          <p:nvPr/>
        </p:nvGrpSpPr>
        <p:grpSpPr>
          <a:xfrm>
            <a:off x="365600" y="365600"/>
            <a:ext cx="7892000" cy="5901200"/>
            <a:chOff x="274200" y="274200"/>
            <a:chExt cx="5919000" cy="4425900"/>
          </a:xfrm>
        </p:grpSpPr>
        <p:sp>
          <p:nvSpPr>
            <p:cNvPr id="108" name="Google Shape;108;p7"/>
            <p:cNvSpPr/>
            <p:nvPr/>
          </p:nvSpPr>
          <p:spPr>
            <a:xfrm>
              <a:off x="365700" y="365700"/>
              <a:ext cx="5827500" cy="43344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 name="Google Shape;109;p7"/>
            <p:cNvGrpSpPr/>
            <p:nvPr/>
          </p:nvGrpSpPr>
          <p:grpSpPr>
            <a:xfrm>
              <a:off x="274200" y="274200"/>
              <a:ext cx="5827500" cy="4334400"/>
              <a:chOff x="274200" y="274200"/>
              <a:chExt cx="5827500" cy="4334400"/>
            </a:xfrm>
          </p:grpSpPr>
          <p:sp>
            <p:nvSpPr>
              <p:cNvPr id="110" name="Google Shape;110;p7"/>
              <p:cNvSpPr/>
              <p:nvPr/>
            </p:nvSpPr>
            <p:spPr>
              <a:xfrm>
                <a:off x="274200" y="274200"/>
                <a:ext cx="5827500" cy="43344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1" name="Google Shape;111;p7"/>
              <p:cNvGrpSpPr/>
              <p:nvPr/>
            </p:nvGrpSpPr>
            <p:grpSpPr>
              <a:xfrm>
                <a:off x="5827100" y="365450"/>
                <a:ext cx="183000" cy="183000"/>
                <a:chOff x="8225400" y="367488"/>
                <a:chExt cx="183000" cy="183000"/>
              </a:xfrm>
            </p:grpSpPr>
            <p:cxnSp>
              <p:nvCxnSpPr>
                <p:cNvPr id="112" name="Google Shape;112;p7"/>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13" name="Google Shape;113;p7"/>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14" name="Google Shape;114;p7"/>
              <p:cNvSpPr/>
              <p:nvPr/>
            </p:nvSpPr>
            <p:spPr>
              <a:xfrm>
                <a:off x="5507000" y="3654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115" name="Google Shape;115;p7"/>
              <p:cNvCxnSpPr/>
              <p:nvPr/>
            </p:nvCxnSpPr>
            <p:spPr>
              <a:xfrm>
                <a:off x="5156899" y="548450"/>
                <a:ext cx="213000" cy="0"/>
              </a:xfrm>
              <a:prstGeom prst="straightConnector1">
                <a:avLst/>
              </a:prstGeom>
              <a:noFill/>
              <a:ln w="28575" cap="flat" cmpd="sng">
                <a:solidFill>
                  <a:schemeClr val="dk1"/>
                </a:solidFill>
                <a:prstDash val="solid"/>
                <a:round/>
                <a:headEnd type="none" w="med" len="med"/>
                <a:tailEnd type="none" w="med" len="med"/>
              </a:ln>
            </p:spPr>
          </p:cxnSp>
          <p:cxnSp>
            <p:nvCxnSpPr>
              <p:cNvPr id="116" name="Google Shape;116;p7"/>
              <p:cNvCxnSpPr/>
              <p:nvPr/>
            </p:nvCxnSpPr>
            <p:spPr>
              <a:xfrm>
                <a:off x="283500" y="639800"/>
                <a:ext cx="5815200" cy="0"/>
              </a:xfrm>
              <a:prstGeom prst="straightConnector1">
                <a:avLst/>
              </a:prstGeom>
              <a:noFill/>
              <a:ln w="28575" cap="flat" cmpd="sng">
                <a:solidFill>
                  <a:schemeClr val="dk1"/>
                </a:solidFill>
                <a:prstDash val="solid"/>
                <a:round/>
                <a:headEnd type="none" w="med" len="med"/>
                <a:tailEnd type="none" w="med" len="med"/>
              </a:ln>
            </p:spPr>
          </p:cxnSp>
        </p:grpSp>
      </p:grpSp>
      <p:sp>
        <p:nvSpPr>
          <p:cNvPr id="117" name="Google Shape;117;p7"/>
          <p:cNvSpPr txBox="1">
            <a:spLocks noGrp="1"/>
          </p:cNvSpPr>
          <p:nvPr>
            <p:ph type="title"/>
          </p:nvPr>
        </p:nvSpPr>
        <p:spPr>
          <a:xfrm>
            <a:off x="952333" y="975367"/>
            <a:ext cx="6687600" cy="9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500"/>
              <a:buNone/>
              <a:defRPr/>
            </a:lvl1pPr>
            <a:lvl2pPr lvl="1" rtl="0">
              <a:lnSpc>
                <a:spcPct val="100000"/>
              </a:lnSpc>
              <a:spcBef>
                <a:spcPts val="0"/>
              </a:spcBef>
              <a:spcAft>
                <a:spcPts val="0"/>
              </a:spcAft>
              <a:buSzPts val="3500"/>
              <a:buNone/>
              <a:defRPr/>
            </a:lvl2pPr>
            <a:lvl3pPr lvl="2" rtl="0">
              <a:lnSpc>
                <a:spcPct val="100000"/>
              </a:lnSpc>
              <a:spcBef>
                <a:spcPts val="0"/>
              </a:spcBef>
              <a:spcAft>
                <a:spcPts val="0"/>
              </a:spcAft>
              <a:buSzPts val="3500"/>
              <a:buNone/>
              <a:defRPr/>
            </a:lvl3pPr>
            <a:lvl4pPr lvl="3" rtl="0">
              <a:lnSpc>
                <a:spcPct val="100000"/>
              </a:lnSpc>
              <a:spcBef>
                <a:spcPts val="0"/>
              </a:spcBef>
              <a:spcAft>
                <a:spcPts val="0"/>
              </a:spcAft>
              <a:buSzPts val="3500"/>
              <a:buNone/>
              <a:defRPr/>
            </a:lvl4pPr>
            <a:lvl5pPr lvl="4" rtl="0">
              <a:lnSpc>
                <a:spcPct val="100000"/>
              </a:lnSpc>
              <a:spcBef>
                <a:spcPts val="0"/>
              </a:spcBef>
              <a:spcAft>
                <a:spcPts val="0"/>
              </a:spcAft>
              <a:buSzPts val="3500"/>
              <a:buNone/>
              <a:defRPr/>
            </a:lvl5pPr>
            <a:lvl6pPr lvl="5" rtl="0">
              <a:lnSpc>
                <a:spcPct val="100000"/>
              </a:lnSpc>
              <a:spcBef>
                <a:spcPts val="0"/>
              </a:spcBef>
              <a:spcAft>
                <a:spcPts val="0"/>
              </a:spcAft>
              <a:buSzPts val="3500"/>
              <a:buNone/>
              <a:defRPr/>
            </a:lvl6pPr>
            <a:lvl7pPr lvl="6" rtl="0">
              <a:lnSpc>
                <a:spcPct val="100000"/>
              </a:lnSpc>
              <a:spcBef>
                <a:spcPts val="0"/>
              </a:spcBef>
              <a:spcAft>
                <a:spcPts val="0"/>
              </a:spcAft>
              <a:buSzPts val="3500"/>
              <a:buNone/>
              <a:defRPr/>
            </a:lvl7pPr>
            <a:lvl8pPr lvl="7" rtl="0">
              <a:lnSpc>
                <a:spcPct val="100000"/>
              </a:lnSpc>
              <a:spcBef>
                <a:spcPts val="0"/>
              </a:spcBef>
              <a:spcAft>
                <a:spcPts val="0"/>
              </a:spcAft>
              <a:buSzPts val="3500"/>
              <a:buNone/>
              <a:defRPr/>
            </a:lvl8pPr>
            <a:lvl9pPr lvl="8" rtl="0">
              <a:lnSpc>
                <a:spcPct val="100000"/>
              </a:lnSpc>
              <a:spcBef>
                <a:spcPts val="0"/>
              </a:spcBef>
              <a:spcAft>
                <a:spcPts val="0"/>
              </a:spcAft>
              <a:buSzPts val="3500"/>
              <a:buNone/>
              <a:defRPr/>
            </a:lvl9pPr>
          </a:lstStyle>
          <a:p>
            <a:endParaRPr/>
          </a:p>
        </p:txBody>
      </p:sp>
      <p:sp>
        <p:nvSpPr>
          <p:cNvPr id="118" name="Google Shape;118;p7"/>
          <p:cNvSpPr txBox="1">
            <a:spLocks noGrp="1"/>
          </p:cNvSpPr>
          <p:nvPr>
            <p:ph type="body" idx="1"/>
          </p:nvPr>
        </p:nvSpPr>
        <p:spPr>
          <a:xfrm>
            <a:off x="954467" y="2133767"/>
            <a:ext cx="6693200" cy="34196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3602359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42"/>
        <p:cNvGrpSpPr/>
        <p:nvPr/>
      </p:nvGrpSpPr>
      <p:grpSpPr>
        <a:xfrm>
          <a:off x="0" y="0"/>
          <a:ext cx="0" cy="0"/>
          <a:chOff x="0" y="0"/>
          <a:chExt cx="0" cy="0"/>
        </a:xfrm>
      </p:grpSpPr>
      <p:pic>
        <p:nvPicPr>
          <p:cNvPr id="143" name="Google Shape;143;p9"/>
          <p:cNvPicPr preferRelativeResize="0"/>
          <p:nvPr/>
        </p:nvPicPr>
        <p:blipFill>
          <a:blip r:embed="rId2">
            <a:alphaModFix amt="20000"/>
          </a:blip>
          <a:stretch>
            <a:fillRect/>
          </a:stretch>
        </p:blipFill>
        <p:spPr>
          <a:xfrm>
            <a:off x="-121849" y="1375794"/>
            <a:ext cx="12435839" cy="5558820"/>
          </a:xfrm>
          <a:prstGeom prst="rect">
            <a:avLst/>
          </a:prstGeom>
          <a:noFill/>
          <a:ln>
            <a:noFill/>
          </a:ln>
        </p:spPr>
      </p:pic>
      <p:grpSp>
        <p:nvGrpSpPr>
          <p:cNvPr id="144" name="Google Shape;144;p9"/>
          <p:cNvGrpSpPr/>
          <p:nvPr/>
        </p:nvGrpSpPr>
        <p:grpSpPr>
          <a:xfrm>
            <a:off x="2700375" y="713333"/>
            <a:ext cx="8656400" cy="4998800"/>
            <a:chOff x="1371300" y="742950"/>
            <a:chExt cx="6492300" cy="3749100"/>
          </a:xfrm>
        </p:grpSpPr>
        <p:sp>
          <p:nvSpPr>
            <p:cNvPr id="145" name="Google Shape;145;p9"/>
            <p:cNvSpPr/>
            <p:nvPr/>
          </p:nvSpPr>
          <p:spPr>
            <a:xfrm>
              <a:off x="1462800" y="834450"/>
              <a:ext cx="6400800" cy="3657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6" name="Google Shape;146;p9"/>
            <p:cNvGrpSpPr/>
            <p:nvPr/>
          </p:nvGrpSpPr>
          <p:grpSpPr>
            <a:xfrm>
              <a:off x="1371300" y="742950"/>
              <a:ext cx="6401400" cy="3657600"/>
              <a:chOff x="1371300" y="742950"/>
              <a:chExt cx="6401400" cy="3657600"/>
            </a:xfrm>
          </p:grpSpPr>
          <p:sp>
            <p:nvSpPr>
              <p:cNvPr id="147" name="Google Shape;147;p9"/>
              <p:cNvSpPr/>
              <p:nvPr/>
            </p:nvSpPr>
            <p:spPr>
              <a:xfrm>
                <a:off x="1371300" y="742950"/>
                <a:ext cx="6400800" cy="36576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148" name="Google Shape;148;p9"/>
              <p:cNvCxnSpPr/>
              <p:nvPr/>
            </p:nvCxnSpPr>
            <p:spPr>
              <a:xfrm>
                <a:off x="1371300" y="1108650"/>
                <a:ext cx="6401400" cy="0"/>
              </a:xfrm>
              <a:prstGeom prst="straightConnector1">
                <a:avLst/>
              </a:prstGeom>
              <a:noFill/>
              <a:ln w="28575" cap="flat" cmpd="sng">
                <a:solidFill>
                  <a:schemeClr val="dk1"/>
                </a:solidFill>
                <a:prstDash val="solid"/>
                <a:round/>
                <a:headEnd type="none" w="med" len="med"/>
                <a:tailEnd type="none" w="med" len="med"/>
              </a:ln>
            </p:spPr>
          </p:cxnSp>
          <p:grpSp>
            <p:nvGrpSpPr>
              <p:cNvPr id="149" name="Google Shape;149;p9"/>
              <p:cNvGrpSpPr/>
              <p:nvPr/>
            </p:nvGrpSpPr>
            <p:grpSpPr>
              <a:xfrm>
                <a:off x="7498200" y="834288"/>
                <a:ext cx="183000" cy="183000"/>
                <a:chOff x="8225400" y="367488"/>
                <a:chExt cx="183000" cy="183000"/>
              </a:xfrm>
            </p:grpSpPr>
            <p:cxnSp>
              <p:nvCxnSpPr>
                <p:cNvPr id="150" name="Google Shape;150;p9"/>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51" name="Google Shape;151;p9"/>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52" name="Google Shape;152;p9"/>
              <p:cNvSpPr/>
              <p:nvPr/>
            </p:nvSpPr>
            <p:spPr>
              <a:xfrm>
                <a:off x="7177950" y="834288"/>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153" name="Google Shape;153;p9"/>
              <p:cNvCxnSpPr/>
              <p:nvPr/>
            </p:nvCxnSpPr>
            <p:spPr>
              <a:xfrm>
                <a:off x="6827699" y="1017288"/>
                <a:ext cx="2130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154" name="Google Shape;154;p9"/>
          <p:cNvGrpSpPr/>
          <p:nvPr/>
        </p:nvGrpSpPr>
        <p:grpSpPr>
          <a:xfrm>
            <a:off x="1828400" y="990600"/>
            <a:ext cx="8656400" cy="4998800"/>
            <a:chOff x="1371300" y="742950"/>
            <a:chExt cx="6492300" cy="3749100"/>
          </a:xfrm>
        </p:grpSpPr>
        <p:sp>
          <p:nvSpPr>
            <p:cNvPr id="155" name="Google Shape;155;p9"/>
            <p:cNvSpPr/>
            <p:nvPr/>
          </p:nvSpPr>
          <p:spPr>
            <a:xfrm>
              <a:off x="1462800" y="834450"/>
              <a:ext cx="6400800" cy="3657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6" name="Google Shape;156;p9"/>
            <p:cNvGrpSpPr/>
            <p:nvPr/>
          </p:nvGrpSpPr>
          <p:grpSpPr>
            <a:xfrm>
              <a:off x="1371300" y="742950"/>
              <a:ext cx="6401400" cy="3657600"/>
              <a:chOff x="1371300" y="742950"/>
              <a:chExt cx="6401400" cy="3657600"/>
            </a:xfrm>
          </p:grpSpPr>
          <p:sp>
            <p:nvSpPr>
              <p:cNvPr id="157" name="Google Shape;157;p9"/>
              <p:cNvSpPr/>
              <p:nvPr/>
            </p:nvSpPr>
            <p:spPr>
              <a:xfrm>
                <a:off x="1371300" y="742950"/>
                <a:ext cx="6400800" cy="36576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158" name="Google Shape;158;p9"/>
              <p:cNvCxnSpPr/>
              <p:nvPr/>
            </p:nvCxnSpPr>
            <p:spPr>
              <a:xfrm>
                <a:off x="1371300" y="1108650"/>
                <a:ext cx="6401400" cy="0"/>
              </a:xfrm>
              <a:prstGeom prst="straightConnector1">
                <a:avLst/>
              </a:prstGeom>
              <a:noFill/>
              <a:ln w="28575" cap="flat" cmpd="sng">
                <a:solidFill>
                  <a:schemeClr val="dk1"/>
                </a:solidFill>
                <a:prstDash val="solid"/>
                <a:round/>
                <a:headEnd type="none" w="med" len="med"/>
                <a:tailEnd type="none" w="med" len="med"/>
              </a:ln>
            </p:spPr>
          </p:cxnSp>
          <p:grpSp>
            <p:nvGrpSpPr>
              <p:cNvPr id="159" name="Google Shape;159;p9"/>
              <p:cNvGrpSpPr/>
              <p:nvPr/>
            </p:nvGrpSpPr>
            <p:grpSpPr>
              <a:xfrm>
                <a:off x="7498200" y="834288"/>
                <a:ext cx="183000" cy="183000"/>
                <a:chOff x="8225400" y="367488"/>
                <a:chExt cx="183000" cy="183000"/>
              </a:xfrm>
            </p:grpSpPr>
            <p:cxnSp>
              <p:nvCxnSpPr>
                <p:cNvPr id="160" name="Google Shape;160;p9"/>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61" name="Google Shape;161;p9"/>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62" name="Google Shape;162;p9"/>
              <p:cNvSpPr/>
              <p:nvPr/>
            </p:nvSpPr>
            <p:spPr>
              <a:xfrm>
                <a:off x="7177950" y="834288"/>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163" name="Google Shape;163;p9"/>
              <p:cNvCxnSpPr/>
              <p:nvPr/>
            </p:nvCxnSpPr>
            <p:spPr>
              <a:xfrm>
                <a:off x="6827699" y="1017288"/>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164" name="Google Shape;164;p9"/>
          <p:cNvSpPr txBox="1">
            <a:spLocks noGrp="1"/>
          </p:cNvSpPr>
          <p:nvPr>
            <p:ph type="title"/>
          </p:nvPr>
        </p:nvSpPr>
        <p:spPr>
          <a:xfrm>
            <a:off x="2743200" y="2240117"/>
            <a:ext cx="67056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5" name="Google Shape;165;p9"/>
          <p:cNvSpPr txBox="1">
            <a:spLocks noGrp="1"/>
          </p:cNvSpPr>
          <p:nvPr>
            <p:ph type="subTitle" idx="1"/>
          </p:nvPr>
        </p:nvSpPr>
        <p:spPr>
          <a:xfrm>
            <a:off x="2743200" y="3398684"/>
            <a:ext cx="6705600" cy="12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5610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p>
            <a:fld id="{51F891C0-052E-4374-9F7B-8DF3098847EC}" type="datetime1">
              <a:rPr lang="nl-BE" smtClean="0"/>
              <a:t>4/12/2024</a:t>
            </a:fld>
            <a:endParaRPr lang="nl-NL"/>
          </a:p>
        </p:txBody>
      </p:sp>
      <p:sp>
        <p:nvSpPr>
          <p:cNvPr id="5" name="Tijdelijke aanduiding voor voettekst 4"/>
          <p:cNvSpPr>
            <a:spLocks noGrp="1"/>
          </p:cNvSpPr>
          <p:nvPr>
            <p:ph type="ftr" sz="quarter" idx="11"/>
          </p:nvPr>
        </p:nvSpPr>
        <p:spPr/>
        <p:txBody>
          <a:bodyPr/>
          <a:lstStyle/>
          <a:p>
            <a:r>
              <a:rPr lang="nl-NL"/>
              <a:t>Faculty, department, unit ...</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7" name="Title 6"/>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2102180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66"/>
        <p:cNvGrpSpPr/>
        <p:nvPr/>
      </p:nvGrpSpPr>
      <p:grpSpPr>
        <a:xfrm>
          <a:off x="0" y="0"/>
          <a:ext cx="0" cy="0"/>
          <a:chOff x="0" y="0"/>
          <a:chExt cx="0" cy="0"/>
        </a:xfrm>
      </p:grpSpPr>
      <p:sp>
        <p:nvSpPr>
          <p:cNvPr id="167" name="Google Shape;167;p10"/>
          <p:cNvSpPr txBox="1">
            <a:spLocks noGrp="1"/>
          </p:cNvSpPr>
          <p:nvPr>
            <p:ph type="title"/>
          </p:nvPr>
        </p:nvSpPr>
        <p:spPr>
          <a:xfrm>
            <a:off x="953467" y="5291067"/>
            <a:ext cx="10285200" cy="853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500"/>
              <a:buNone/>
              <a:defRPr sz="32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523056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8"/>
        <p:cNvGrpSpPr/>
        <p:nvPr/>
      </p:nvGrpSpPr>
      <p:grpSpPr>
        <a:xfrm>
          <a:off x="0" y="0"/>
          <a:ext cx="0" cy="0"/>
          <a:chOff x="0" y="0"/>
          <a:chExt cx="0" cy="0"/>
        </a:xfrm>
      </p:grpSpPr>
      <p:pic>
        <p:nvPicPr>
          <p:cNvPr id="169" name="Google Shape;169;p11"/>
          <p:cNvPicPr preferRelativeResize="0"/>
          <p:nvPr/>
        </p:nvPicPr>
        <p:blipFill>
          <a:blip r:embed="rId2">
            <a:alphaModFix amt="20000"/>
          </a:blip>
          <a:stretch>
            <a:fillRect/>
          </a:stretch>
        </p:blipFill>
        <p:spPr>
          <a:xfrm>
            <a:off x="-121849" y="1375794"/>
            <a:ext cx="12435839" cy="5558820"/>
          </a:xfrm>
          <a:prstGeom prst="rect">
            <a:avLst/>
          </a:prstGeom>
          <a:noFill/>
          <a:ln>
            <a:noFill/>
          </a:ln>
        </p:spPr>
      </p:pic>
      <p:grpSp>
        <p:nvGrpSpPr>
          <p:cNvPr id="170" name="Google Shape;170;p11"/>
          <p:cNvGrpSpPr/>
          <p:nvPr/>
        </p:nvGrpSpPr>
        <p:grpSpPr>
          <a:xfrm>
            <a:off x="1219200" y="713467"/>
            <a:ext cx="9875600" cy="5552767"/>
            <a:chOff x="914400" y="535100"/>
            <a:chExt cx="7406700" cy="4164575"/>
          </a:xfrm>
        </p:grpSpPr>
        <p:sp>
          <p:nvSpPr>
            <p:cNvPr id="171" name="Google Shape;171;p11"/>
            <p:cNvSpPr/>
            <p:nvPr/>
          </p:nvSpPr>
          <p:spPr>
            <a:xfrm>
              <a:off x="1005900" y="626275"/>
              <a:ext cx="7315200" cy="40734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2" name="Google Shape;172;p11"/>
            <p:cNvGrpSpPr/>
            <p:nvPr/>
          </p:nvGrpSpPr>
          <p:grpSpPr>
            <a:xfrm>
              <a:off x="914400" y="535100"/>
              <a:ext cx="7315200" cy="4073400"/>
              <a:chOff x="914400" y="535100"/>
              <a:chExt cx="7315200" cy="4073400"/>
            </a:xfrm>
          </p:grpSpPr>
          <p:sp>
            <p:nvSpPr>
              <p:cNvPr id="173" name="Google Shape;173;p11"/>
              <p:cNvSpPr/>
              <p:nvPr/>
            </p:nvSpPr>
            <p:spPr>
              <a:xfrm>
                <a:off x="914400" y="535100"/>
                <a:ext cx="7315200" cy="40734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4" name="Google Shape;174;p11"/>
              <p:cNvGrpSpPr/>
              <p:nvPr/>
            </p:nvGrpSpPr>
            <p:grpSpPr>
              <a:xfrm>
                <a:off x="7955100" y="626350"/>
                <a:ext cx="183000" cy="183000"/>
                <a:chOff x="8225400" y="367488"/>
                <a:chExt cx="183000" cy="183000"/>
              </a:xfrm>
            </p:grpSpPr>
            <p:cxnSp>
              <p:nvCxnSpPr>
                <p:cNvPr id="175" name="Google Shape;175;p11"/>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76" name="Google Shape;176;p11"/>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77" name="Google Shape;177;p11"/>
              <p:cNvSpPr/>
              <p:nvPr/>
            </p:nvSpPr>
            <p:spPr>
              <a:xfrm>
                <a:off x="7635000" y="6263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178" name="Google Shape;178;p11"/>
              <p:cNvCxnSpPr/>
              <p:nvPr/>
            </p:nvCxnSpPr>
            <p:spPr>
              <a:xfrm>
                <a:off x="7284899" y="809350"/>
                <a:ext cx="213000" cy="0"/>
              </a:xfrm>
              <a:prstGeom prst="straightConnector1">
                <a:avLst/>
              </a:prstGeom>
              <a:noFill/>
              <a:ln w="28575" cap="flat" cmpd="sng">
                <a:solidFill>
                  <a:schemeClr val="dk1"/>
                </a:solidFill>
                <a:prstDash val="solid"/>
                <a:round/>
                <a:headEnd type="none" w="med" len="med"/>
                <a:tailEnd type="none" w="med" len="med"/>
              </a:ln>
            </p:spPr>
          </p:cxnSp>
          <p:cxnSp>
            <p:nvCxnSpPr>
              <p:cNvPr id="179" name="Google Shape;179;p11"/>
              <p:cNvCxnSpPr/>
              <p:nvPr/>
            </p:nvCxnSpPr>
            <p:spPr>
              <a:xfrm>
                <a:off x="916188" y="900697"/>
                <a:ext cx="7310400" cy="0"/>
              </a:xfrm>
              <a:prstGeom prst="straightConnector1">
                <a:avLst/>
              </a:prstGeom>
              <a:noFill/>
              <a:ln w="28575" cap="flat" cmpd="sng">
                <a:solidFill>
                  <a:schemeClr val="dk1"/>
                </a:solidFill>
                <a:prstDash val="solid"/>
                <a:round/>
                <a:headEnd type="none" w="med" len="med"/>
                <a:tailEnd type="none" w="med" len="med"/>
              </a:ln>
            </p:spPr>
          </p:cxnSp>
        </p:grpSp>
      </p:grpSp>
      <p:sp>
        <p:nvSpPr>
          <p:cNvPr id="180" name="Google Shape;180;p11"/>
          <p:cNvSpPr txBox="1">
            <a:spLocks noGrp="1"/>
          </p:cNvSpPr>
          <p:nvPr>
            <p:ph type="title" hasCustomPrompt="1"/>
          </p:nvPr>
        </p:nvSpPr>
        <p:spPr>
          <a:xfrm>
            <a:off x="1828800" y="2209800"/>
            <a:ext cx="8534400" cy="2438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3333"/>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81" name="Google Shape;181;p11"/>
          <p:cNvSpPr txBox="1">
            <a:spLocks noGrp="1"/>
          </p:cNvSpPr>
          <p:nvPr>
            <p:ph type="subTitle" idx="1"/>
          </p:nvPr>
        </p:nvSpPr>
        <p:spPr>
          <a:xfrm>
            <a:off x="2438467" y="5169467"/>
            <a:ext cx="7315200" cy="4876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2773892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182"/>
        <p:cNvGrpSpPr/>
        <p:nvPr/>
      </p:nvGrpSpPr>
      <p:grpSpPr>
        <a:xfrm>
          <a:off x="0" y="0"/>
          <a:ext cx="0" cy="0"/>
          <a:chOff x="0" y="0"/>
          <a:chExt cx="0" cy="0"/>
        </a:xfrm>
      </p:grpSpPr>
    </p:spTree>
    <p:extLst>
      <p:ext uri="{BB962C8B-B14F-4D97-AF65-F5344CB8AC3E}">
        <p14:creationId xmlns:p14="http://schemas.microsoft.com/office/powerpoint/2010/main" val="1364116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83"/>
        <p:cNvGrpSpPr/>
        <p:nvPr/>
      </p:nvGrpSpPr>
      <p:grpSpPr>
        <a:xfrm>
          <a:off x="0" y="0"/>
          <a:ext cx="0" cy="0"/>
          <a:chOff x="0" y="0"/>
          <a:chExt cx="0" cy="0"/>
        </a:xfrm>
      </p:grpSpPr>
      <p:pic>
        <p:nvPicPr>
          <p:cNvPr id="184" name="Google Shape;184;p13"/>
          <p:cNvPicPr preferRelativeResize="0"/>
          <p:nvPr/>
        </p:nvPicPr>
        <p:blipFill>
          <a:blip r:embed="rId2">
            <a:alphaModFix amt="20000"/>
          </a:blip>
          <a:stretch>
            <a:fillRect/>
          </a:stretch>
        </p:blipFill>
        <p:spPr>
          <a:xfrm>
            <a:off x="-121849" y="1375794"/>
            <a:ext cx="12435839" cy="5558820"/>
          </a:xfrm>
          <a:prstGeom prst="rect">
            <a:avLst/>
          </a:prstGeom>
          <a:noFill/>
          <a:ln>
            <a:noFill/>
          </a:ln>
        </p:spPr>
      </p:pic>
      <p:grpSp>
        <p:nvGrpSpPr>
          <p:cNvPr id="185" name="Google Shape;185;p13"/>
          <p:cNvGrpSpPr/>
          <p:nvPr/>
        </p:nvGrpSpPr>
        <p:grpSpPr>
          <a:xfrm>
            <a:off x="365600" y="365600"/>
            <a:ext cx="11582800" cy="6248800"/>
            <a:chOff x="274200" y="274200"/>
            <a:chExt cx="8687100" cy="4686600"/>
          </a:xfrm>
        </p:grpSpPr>
        <p:sp>
          <p:nvSpPr>
            <p:cNvPr id="186" name="Google Shape;186;p13"/>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7" name="Google Shape;187;p13"/>
            <p:cNvGrpSpPr/>
            <p:nvPr/>
          </p:nvGrpSpPr>
          <p:grpSpPr>
            <a:xfrm>
              <a:off x="274200" y="274200"/>
              <a:ext cx="8595900" cy="4595100"/>
              <a:chOff x="274200" y="274200"/>
              <a:chExt cx="8595900" cy="4595100"/>
            </a:xfrm>
          </p:grpSpPr>
          <p:grpSp>
            <p:nvGrpSpPr>
              <p:cNvPr id="188" name="Google Shape;188;p13"/>
              <p:cNvGrpSpPr/>
              <p:nvPr/>
            </p:nvGrpSpPr>
            <p:grpSpPr>
              <a:xfrm>
                <a:off x="274200" y="274200"/>
                <a:ext cx="8595900" cy="4595100"/>
                <a:chOff x="274200" y="274200"/>
                <a:chExt cx="8595900" cy="4595100"/>
              </a:xfrm>
            </p:grpSpPr>
            <p:sp>
              <p:nvSpPr>
                <p:cNvPr id="189" name="Google Shape;189;p13"/>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190" name="Google Shape;190;p13"/>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191" name="Google Shape;191;p13"/>
              <p:cNvGrpSpPr/>
              <p:nvPr/>
            </p:nvGrpSpPr>
            <p:grpSpPr>
              <a:xfrm>
                <a:off x="8595300" y="365550"/>
                <a:ext cx="183000" cy="183000"/>
                <a:chOff x="8225400" y="367488"/>
                <a:chExt cx="183000" cy="183000"/>
              </a:xfrm>
            </p:grpSpPr>
            <p:cxnSp>
              <p:nvCxnSpPr>
                <p:cNvPr id="192" name="Google Shape;192;p13"/>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93" name="Google Shape;193;p13"/>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94" name="Google Shape;194;p13"/>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195" name="Google Shape;195;p13"/>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196" name="Google Shape;196;p13"/>
          <p:cNvSpPr txBox="1">
            <a:spLocks noGrp="1"/>
          </p:cNvSpPr>
          <p:nvPr>
            <p:ph type="subTitle" idx="1"/>
          </p:nvPr>
        </p:nvSpPr>
        <p:spPr>
          <a:xfrm>
            <a:off x="2610635" y="2403833"/>
            <a:ext cx="3170000" cy="731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197" name="Google Shape;197;p13"/>
          <p:cNvSpPr txBox="1">
            <a:spLocks noGrp="1"/>
          </p:cNvSpPr>
          <p:nvPr>
            <p:ph type="subTitle" idx="2"/>
          </p:nvPr>
        </p:nvSpPr>
        <p:spPr>
          <a:xfrm>
            <a:off x="2610608" y="4532200"/>
            <a:ext cx="3170000" cy="731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198" name="Google Shape;198;p13"/>
          <p:cNvSpPr txBox="1">
            <a:spLocks noGrp="1"/>
          </p:cNvSpPr>
          <p:nvPr>
            <p:ph type="subTitle" idx="3"/>
          </p:nvPr>
        </p:nvSpPr>
        <p:spPr>
          <a:xfrm>
            <a:off x="7996621" y="2404784"/>
            <a:ext cx="3170000" cy="731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199" name="Google Shape;199;p13"/>
          <p:cNvSpPr txBox="1">
            <a:spLocks noGrp="1"/>
          </p:cNvSpPr>
          <p:nvPr>
            <p:ph type="subTitle" idx="4"/>
          </p:nvPr>
        </p:nvSpPr>
        <p:spPr>
          <a:xfrm>
            <a:off x="8058008" y="4532191"/>
            <a:ext cx="3048000" cy="731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200" name="Google Shape;200;p13"/>
          <p:cNvSpPr txBox="1">
            <a:spLocks noGrp="1"/>
          </p:cNvSpPr>
          <p:nvPr>
            <p:ph type="title" hasCustomPrompt="1"/>
          </p:nvPr>
        </p:nvSpPr>
        <p:spPr>
          <a:xfrm>
            <a:off x="1025756" y="2403833"/>
            <a:ext cx="1584800" cy="1463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6667"/>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01" name="Google Shape;201;p13"/>
          <p:cNvSpPr txBox="1">
            <a:spLocks noGrp="1"/>
          </p:cNvSpPr>
          <p:nvPr>
            <p:ph type="subTitle" idx="5"/>
          </p:nvPr>
        </p:nvSpPr>
        <p:spPr>
          <a:xfrm>
            <a:off x="2610635" y="3015361"/>
            <a:ext cx="3170000" cy="8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2" name="Google Shape;202;p13"/>
          <p:cNvSpPr txBox="1">
            <a:spLocks noGrp="1"/>
          </p:cNvSpPr>
          <p:nvPr>
            <p:ph type="title" idx="6" hasCustomPrompt="1"/>
          </p:nvPr>
        </p:nvSpPr>
        <p:spPr>
          <a:xfrm>
            <a:off x="6411812" y="2404800"/>
            <a:ext cx="1584800" cy="1463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6667"/>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03" name="Google Shape;203;p13"/>
          <p:cNvSpPr txBox="1">
            <a:spLocks noGrp="1"/>
          </p:cNvSpPr>
          <p:nvPr>
            <p:ph type="subTitle" idx="7"/>
          </p:nvPr>
        </p:nvSpPr>
        <p:spPr>
          <a:xfrm>
            <a:off x="7996621" y="3014400"/>
            <a:ext cx="3170000" cy="8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4" name="Google Shape;204;p13"/>
          <p:cNvSpPr txBox="1">
            <a:spLocks noGrp="1"/>
          </p:cNvSpPr>
          <p:nvPr>
            <p:ph type="title" idx="8" hasCustomPrompt="1"/>
          </p:nvPr>
        </p:nvSpPr>
        <p:spPr>
          <a:xfrm>
            <a:off x="1025796" y="4532200"/>
            <a:ext cx="1584800" cy="1463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6667"/>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05" name="Google Shape;205;p13"/>
          <p:cNvSpPr txBox="1">
            <a:spLocks noGrp="1"/>
          </p:cNvSpPr>
          <p:nvPr>
            <p:ph type="subTitle" idx="9"/>
          </p:nvPr>
        </p:nvSpPr>
        <p:spPr>
          <a:xfrm>
            <a:off x="2610608" y="5141791"/>
            <a:ext cx="3170000" cy="8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6" name="Google Shape;206;p13"/>
          <p:cNvSpPr txBox="1">
            <a:spLocks noGrp="1"/>
          </p:cNvSpPr>
          <p:nvPr>
            <p:ph type="title" idx="13" hasCustomPrompt="1"/>
          </p:nvPr>
        </p:nvSpPr>
        <p:spPr>
          <a:xfrm>
            <a:off x="6473196" y="4532191"/>
            <a:ext cx="1584800" cy="1463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6667"/>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07" name="Google Shape;207;p13"/>
          <p:cNvSpPr txBox="1">
            <a:spLocks noGrp="1"/>
          </p:cNvSpPr>
          <p:nvPr>
            <p:ph type="subTitle" idx="14"/>
          </p:nvPr>
        </p:nvSpPr>
        <p:spPr>
          <a:xfrm>
            <a:off x="8058008" y="5141791"/>
            <a:ext cx="3048000" cy="8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8" name="Google Shape;208;p13"/>
          <p:cNvSpPr txBox="1">
            <a:spLocks noGrp="1"/>
          </p:cNvSpPr>
          <p:nvPr>
            <p:ph type="title" idx="15"/>
          </p:nvPr>
        </p:nvSpPr>
        <p:spPr>
          <a:xfrm>
            <a:off x="954200" y="975367"/>
            <a:ext cx="102844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0177400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09"/>
        <p:cNvGrpSpPr/>
        <p:nvPr/>
      </p:nvGrpSpPr>
      <p:grpSpPr>
        <a:xfrm>
          <a:off x="0" y="0"/>
          <a:ext cx="0" cy="0"/>
          <a:chOff x="0" y="0"/>
          <a:chExt cx="0" cy="0"/>
        </a:xfrm>
      </p:grpSpPr>
      <p:pic>
        <p:nvPicPr>
          <p:cNvPr id="210" name="Google Shape;210;p14"/>
          <p:cNvPicPr preferRelativeResize="0"/>
          <p:nvPr/>
        </p:nvPicPr>
        <p:blipFill>
          <a:blip r:embed="rId2">
            <a:alphaModFix amt="20000"/>
          </a:blip>
          <a:stretch>
            <a:fillRect/>
          </a:stretch>
        </p:blipFill>
        <p:spPr>
          <a:xfrm>
            <a:off x="-121849" y="1375794"/>
            <a:ext cx="12435839" cy="5558820"/>
          </a:xfrm>
          <a:prstGeom prst="rect">
            <a:avLst/>
          </a:prstGeom>
          <a:noFill/>
          <a:ln>
            <a:noFill/>
          </a:ln>
        </p:spPr>
      </p:pic>
      <p:grpSp>
        <p:nvGrpSpPr>
          <p:cNvPr id="211" name="Google Shape;211;p14"/>
          <p:cNvGrpSpPr/>
          <p:nvPr/>
        </p:nvGrpSpPr>
        <p:grpSpPr>
          <a:xfrm>
            <a:off x="2700375" y="713333"/>
            <a:ext cx="8656400" cy="4998800"/>
            <a:chOff x="1371300" y="742950"/>
            <a:chExt cx="6492300" cy="3749100"/>
          </a:xfrm>
        </p:grpSpPr>
        <p:sp>
          <p:nvSpPr>
            <p:cNvPr id="212" name="Google Shape;212;p14"/>
            <p:cNvSpPr/>
            <p:nvPr/>
          </p:nvSpPr>
          <p:spPr>
            <a:xfrm>
              <a:off x="1462800" y="834450"/>
              <a:ext cx="6400800" cy="3657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3" name="Google Shape;213;p14"/>
            <p:cNvGrpSpPr/>
            <p:nvPr/>
          </p:nvGrpSpPr>
          <p:grpSpPr>
            <a:xfrm>
              <a:off x="1371300" y="742950"/>
              <a:ext cx="6401400" cy="3657600"/>
              <a:chOff x="1371300" y="742950"/>
              <a:chExt cx="6401400" cy="3657600"/>
            </a:xfrm>
          </p:grpSpPr>
          <p:sp>
            <p:nvSpPr>
              <p:cNvPr id="214" name="Google Shape;214;p14"/>
              <p:cNvSpPr/>
              <p:nvPr/>
            </p:nvSpPr>
            <p:spPr>
              <a:xfrm>
                <a:off x="1371300" y="742950"/>
                <a:ext cx="6400800" cy="36576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215" name="Google Shape;215;p14"/>
              <p:cNvCxnSpPr/>
              <p:nvPr/>
            </p:nvCxnSpPr>
            <p:spPr>
              <a:xfrm>
                <a:off x="1371300" y="1108650"/>
                <a:ext cx="6401400" cy="0"/>
              </a:xfrm>
              <a:prstGeom prst="straightConnector1">
                <a:avLst/>
              </a:prstGeom>
              <a:noFill/>
              <a:ln w="28575" cap="flat" cmpd="sng">
                <a:solidFill>
                  <a:schemeClr val="dk1"/>
                </a:solidFill>
                <a:prstDash val="solid"/>
                <a:round/>
                <a:headEnd type="none" w="med" len="med"/>
                <a:tailEnd type="none" w="med" len="med"/>
              </a:ln>
            </p:spPr>
          </p:cxnSp>
          <p:grpSp>
            <p:nvGrpSpPr>
              <p:cNvPr id="216" name="Google Shape;216;p14"/>
              <p:cNvGrpSpPr/>
              <p:nvPr/>
            </p:nvGrpSpPr>
            <p:grpSpPr>
              <a:xfrm>
                <a:off x="7498200" y="834288"/>
                <a:ext cx="183000" cy="183000"/>
                <a:chOff x="8225400" y="367488"/>
                <a:chExt cx="183000" cy="183000"/>
              </a:xfrm>
            </p:grpSpPr>
            <p:cxnSp>
              <p:nvCxnSpPr>
                <p:cNvPr id="217" name="Google Shape;217;p14"/>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18" name="Google Shape;218;p14"/>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219" name="Google Shape;219;p14"/>
              <p:cNvSpPr/>
              <p:nvPr/>
            </p:nvSpPr>
            <p:spPr>
              <a:xfrm>
                <a:off x="7177950" y="834288"/>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220" name="Google Shape;220;p14"/>
              <p:cNvCxnSpPr/>
              <p:nvPr/>
            </p:nvCxnSpPr>
            <p:spPr>
              <a:xfrm>
                <a:off x="6827699" y="1017288"/>
                <a:ext cx="2130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221" name="Google Shape;221;p14"/>
          <p:cNvGrpSpPr/>
          <p:nvPr/>
        </p:nvGrpSpPr>
        <p:grpSpPr>
          <a:xfrm>
            <a:off x="1828400" y="990600"/>
            <a:ext cx="8656400" cy="4998800"/>
            <a:chOff x="1371300" y="742950"/>
            <a:chExt cx="6492300" cy="3749100"/>
          </a:xfrm>
        </p:grpSpPr>
        <p:sp>
          <p:nvSpPr>
            <p:cNvPr id="222" name="Google Shape;222;p14"/>
            <p:cNvSpPr/>
            <p:nvPr/>
          </p:nvSpPr>
          <p:spPr>
            <a:xfrm>
              <a:off x="1462800" y="834450"/>
              <a:ext cx="6400800" cy="3657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23" name="Google Shape;223;p14"/>
            <p:cNvGrpSpPr/>
            <p:nvPr/>
          </p:nvGrpSpPr>
          <p:grpSpPr>
            <a:xfrm>
              <a:off x="1371300" y="742950"/>
              <a:ext cx="6401400" cy="3657600"/>
              <a:chOff x="1371300" y="742950"/>
              <a:chExt cx="6401400" cy="3657600"/>
            </a:xfrm>
          </p:grpSpPr>
          <p:sp>
            <p:nvSpPr>
              <p:cNvPr id="224" name="Google Shape;224;p14"/>
              <p:cNvSpPr/>
              <p:nvPr/>
            </p:nvSpPr>
            <p:spPr>
              <a:xfrm>
                <a:off x="1371300" y="742950"/>
                <a:ext cx="6400800" cy="36576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225" name="Google Shape;225;p14"/>
              <p:cNvCxnSpPr/>
              <p:nvPr/>
            </p:nvCxnSpPr>
            <p:spPr>
              <a:xfrm>
                <a:off x="1371300" y="1108650"/>
                <a:ext cx="6401400" cy="0"/>
              </a:xfrm>
              <a:prstGeom prst="straightConnector1">
                <a:avLst/>
              </a:prstGeom>
              <a:noFill/>
              <a:ln w="28575" cap="flat" cmpd="sng">
                <a:solidFill>
                  <a:schemeClr val="dk1"/>
                </a:solidFill>
                <a:prstDash val="solid"/>
                <a:round/>
                <a:headEnd type="none" w="med" len="med"/>
                <a:tailEnd type="none" w="med" len="med"/>
              </a:ln>
            </p:spPr>
          </p:cxnSp>
          <p:grpSp>
            <p:nvGrpSpPr>
              <p:cNvPr id="226" name="Google Shape;226;p14"/>
              <p:cNvGrpSpPr/>
              <p:nvPr/>
            </p:nvGrpSpPr>
            <p:grpSpPr>
              <a:xfrm>
                <a:off x="7498200" y="834288"/>
                <a:ext cx="183000" cy="183000"/>
                <a:chOff x="8225400" y="367488"/>
                <a:chExt cx="183000" cy="183000"/>
              </a:xfrm>
            </p:grpSpPr>
            <p:cxnSp>
              <p:nvCxnSpPr>
                <p:cNvPr id="227" name="Google Shape;227;p14"/>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28" name="Google Shape;228;p14"/>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229" name="Google Shape;229;p14"/>
              <p:cNvSpPr/>
              <p:nvPr/>
            </p:nvSpPr>
            <p:spPr>
              <a:xfrm>
                <a:off x="7177950" y="834288"/>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230" name="Google Shape;230;p14"/>
              <p:cNvCxnSpPr/>
              <p:nvPr/>
            </p:nvCxnSpPr>
            <p:spPr>
              <a:xfrm>
                <a:off x="6827699" y="1017288"/>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231" name="Google Shape;231;p14"/>
          <p:cNvSpPr txBox="1">
            <a:spLocks noGrp="1"/>
          </p:cNvSpPr>
          <p:nvPr>
            <p:ph type="title"/>
          </p:nvPr>
        </p:nvSpPr>
        <p:spPr>
          <a:xfrm>
            <a:off x="3048000" y="4390956"/>
            <a:ext cx="6096000" cy="6704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2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32" name="Google Shape;232;p14"/>
          <p:cNvSpPr txBox="1">
            <a:spLocks noGrp="1"/>
          </p:cNvSpPr>
          <p:nvPr>
            <p:ph type="subTitle" idx="1"/>
          </p:nvPr>
        </p:nvSpPr>
        <p:spPr>
          <a:xfrm>
            <a:off x="2438400" y="2133756"/>
            <a:ext cx="7315200" cy="18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3200"/>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Tree>
    <p:extLst>
      <p:ext uri="{BB962C8B-B14F-4D97-AF65-F5344CB8AC3E}">
        <p14:creationId xmlns:p14="http://schemas.microsoft.com/office/powerpoint/2010/main" val="4079217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33"/>
        <p:cNvGrpSpPr/>
        <p:nvPr/>
      </p:nvGrpSpPr>
      <p:grpSpPr>
        <a:xfrm>
          <a:off x="0" y="0"/>
          <a:ext cx="0" cy="0"/>
          <a:chOff x="0" y="0"/>
          <a:chExt cx="0" cy="0"/>
        </a:xfrm>
      </p:grpSpPr>
      <p:pic>
        <p:nvPicPr>
          <p:cNvPr id="234" name="Google Shape;234;p15"/>
          <p:cNvPicPr preferRelativeResize="0"/>
          <p:nvPr/>
        </p:nvPicPr>
        <p:blipFill>
          <a:blip r:embed="rId2">
            <a:alphaModFix amt="20000"/>
          </a:blip>
          <a:stretch>
            <a:fillRect/>
          </a:stretch>
        </p:blipFill>
        <p:spPr>
          <a:xfrm>
            <a:off x="-121849" y="1375794"/>
            <a:ext cx="12435839" cy="5558820"/>
          </a:xfrm>
          <a:prstGeom prst="rect">
            <a:avLst/>
          </a:prstGeom>
          <a:noFill/>
          <a:ln>
            <a:noFill/>
          </a:ln>
        </p:spPr>
      </p:pic>
      <p:grpSp>
        <p:nvGrpSpPr>
          <p:cNvPr id="235" name="Google Shape;235;p15"/>
          <p:cNvGrpSpPr/>
          <p:nvPr/>
        </p:nvGrpSpPr>
        <p:grpSpPr>
          <a:xfrm>
            <a:off x="365600" y="365600"/>
            <a:ext cx="11582800" cy="6248800"/>
            <a:chOff x="274200" y="274200"/>
            <a:chExt cx="8687100" cy="4686600"/>
          </a:xfrm>
        </p:grpSpPr>
        <p:sp>
          <p:nvSpPr>
            <p:cNvPr id="236" name="Google Shape;236;p15"/>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37" name="Google Shape;237;p15"/>
            <p:cNvGrpSpPr/>
            <p:nvPr/>
          </p:nvGrpSpPr>
          <p:grpSpPr>
            <a:xfrm>
              <a:off x="274200" y="274200"/>
              <a:ext cx="8595900" cy="4595100"/>
              <a:chOff x="274200" y="274200"/>
              <a:chExt cx="8595900" cy="4595100"/>
            </a:xfrm>
          </p:grpSpPr>
          <p:grpSp>
            <p:nvGrpSpPr>
              <p:cNvPr id="238" name="Google Shape;238;p15"/>
              <p:cNvGrpSpPr/>
              <p:nvPr/>
            </p:nvGrpSpPr>
            <p:grpSpPr>
              <a:xfrm>
                <a:off x="274200" y="274200"/>
                <a:ext cx="8595900" cy="4595100"/>
                <a:chOff x="274200" y="274200"/>
                <a:chExt cx="8595900" cy="4595100"/>
              </a:xfrm>
            </p:grpSpPr>
            <p:sp>
              <p:nvSpPr>
                <p:cNvPr id="239" name="Google Shape;239;p15"/>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240" name="Google Shape;240;p15"/>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241" name="Google Shape;241;p15"/>
              <p:cNvGrpSpPr/>
              <p:nvPr/>
            </p:nvGrpSpPr>
            <p:grpSpPr>
              <a:xfrm>
                <a:off x="8595300" y="365550"/>
                <a:ext cx="183000" cy="183000"/>
                <a:chOff x="8225400" y="367488"/>
                <a:chExt cx="183000" cy="183000"/>
              </a:xfrm>
            </p:grpSpPr>
            <p:cxnSp>
              <p:nvCxnSpPr>
                <p:cNvPr id="242" name="Google Shape;242;p15"/>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43" name="Google Shape;243;p15"/>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244" name="Google Shape;244;p15"/>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245" name="Google Shape;245;p15"/>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246" name="Google Shape;246;p15"/>
          <p:cNvSpPr txBox="1">
            <a:spLocks noGrp="1"/>
          </p:cNvSpPr>
          <p:nvPr>
            <p:ph type="title"/>
          </p:nvPr>
        </p:nvSpPr>
        <p:spPr>
          <a:xfrm>
            <a:off x="953500" y="975367"/>
            <a:ext cx="10285200" cy="914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919625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47"/>
        <p:cNvGrpSpPr/>
        <p:nvPr/>
      </p:nvGrpSpPr>
      <p:grpSpPr>
        <a:xfrm>
          <a:off x="0" y="0"/>
          <a:ext cx="0" cy="0"/>
          <a:chOff x="0" y="0"/>
          <a:chExt cx="0" cy="0"/>
        </a:xfrm>
      </p:grpSpPr>
      <p:pic>
        <p:nvPicPr>
          <p:cNvPr id="248" name="Google Shape;248;p16"/>
          <p:cNvPicPr preferRelativeResize="0"/>
          <p:nvPr/>
        </p:nvPicPr>
        <p:blipFill>
          <a:blip r:embed="rId2">
            <a:alphaModFix amt="20000"/>
          </a:blip>
          <a:stretch>
            <a:fillRect/>
          </a:stretch>
        </p:blipFill>
        <p:spPr>
          <a:xfrm>
            <a:off x="-121849" y="1375794"/>
            <a:ext cx="12435839" cy="5558820"/>
          </a:xfrm>
          <a:prstGeom prst="rect">
            <a:avLst/>
          </a:prstGeom>
          <a:noFill/>
          <a:ln>
            <a:noFill/>
          </a:ln>
        </p:spPr>
      </p:pic>
      <p:grpSp>
        <p:nvGrpSpPr>
          <p:cNvPr id="249" name="Google Shape;249;p16"/>
          <p:cNvGrpSpPr/>
          <p:nvPr/>
        </p:nvGrpSpPr>
        <p:grpSpPr>
          <a:xfrm>
            <a:off x="365600" y="365600"/>
            <a:ext cx="7892000" cy="5901200"/>
            <a:chOff x="274200" y="274200"/>
            <a:chExt cx="5919000" cy="4425900"/>
          </a:xfrm>
        </p:grpSpPr>
        <p:sp>
          <p:nvSpPr>
            <p:cNvPr id="250" name="Google Shape;250;p16"/>
            <p:cNvSpPr/>
            <p:nvPr/>
          </p:nvSpPr>
          <p:spPr>
            <a:xfrm>
              <a:off x="365700" y="365700"/>
              <a:ext cx="5827500" cy="43344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1" name="Google Shape;251;p16"/>
            <p:cNvGrpSpPr/>
            <p:nvPr/>
          </p:nvGrpSpPr>
          <p:grpSpPr>
            <a:xfrm>
              <a:off x="274200" y="274200"/>
              <a:ext cx="5827500" cy="4334400"/>
              <a:chOff x="274200" y="274200"/>
              <a:chExt cx="5827500" cy="4334400"/>
            </a:xfrm>
          </p:grpSpPr>
          <p:sp>
            <p:nvSpPr>
              <p:cNvPr id="252" name="Google Shape;252;p16"/>
              <p:cNvSpPr/>
              <p:nvPr/>
            </p:nvSpPr>
            <p:spPr>
              <a:xfrm>
                <a:off x="274200" y="274200"/>
                <a:ext cx="5827500" cy="43344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3" name="Google Shape;253;p16"/>
              <p:cNvGrpSpPr/>
              <p:nvPr/>
            </p:nvGrpSpPr>
            <p:grpSpPr>
              <a:xfrm>
                <a:off x="5827100" y="365450"/>
                <a:ext cx="183000" cy="183000"/>
                <a:chOff x="8225400" y="367488"/>
                <a:chExt cx="183000" cy="183000"/>
              </a:xfrm>
            </p:grpSpPr>
            <p:cxnSp>
              <p:nvCxnSpPr>
                <p:cNvPr id="254" name="Google Shape;254;p16"/>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55" name="Google Shape;255;p16"/>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256" name="Google Shape;256;p16"/>
              <p:cNvSpPr/>
              <p:nvPr/>
            </p:nvSpPr>
            <p:spPr>
              <a:xfrm>
                <a:off x="5507000" y="3654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257" name="Google Shape;257;p16"/>
              <p:cNvCxnSpPr/>
              <p:nvPr/>
            </p:nvCxnSpPr>
            <p:spPr>
              <a:xfrm>
                <a:off x="5156899" y="548450"/>
                <a:ext cx="213000" cy="0"/>
              </a:xfrm>
              <a:prstGeom prst="straightConnector1">
                <a:avLst/>
              </a:prstGeom>
              <a:noFill/>
              <a:ln w="28575" cap="flat" cmpd="sng">
                <a:solidFill>
                  <a:schemeClr val="dk1"/>
                </a:solidFill>
                <a:prstDash val="solid"/>
                <a:round/>
                <a:headEnd type="none" w="med" len="med"/>
                <a:tailEnd type="none" w="med" len="med"/>
              </a:ln>
            </p:spPr>
          </p:cxnSp>
          <p:cxnSp>
            <p:nvCxnSpPr>
              <p:cNvPr id="258" name="Google Shape;258;p16"/>
              <p:cNvCxnSpPr/>
              <p:nvPr/>
            </p:nvCxnSpPr>
            <p:spPr>
              <a:xfrm>
                <a:off x="283500" y="639800"/>
                <a:ext cx="5815200" cy="0"/>
              </a:xfrm>
              <a:prstGeom prst="straightConnector1">
                <a:avLst/>
              </a:prstGeom>
              <a:noFill/>
              <a:ln w="28575" cap="flat" cmpd="sng">
                <a:solidFill>
                  <a:schemeClr val="dk1"/>
                </a:solidFill>
                <a:prstDash val="solid"/>
                <a:round/>
                <a:headEnd type="none" w="med" len="med"/>
                <a:tailEnd type="none" w="med" len="med"/>
              </a:ln>
            </p:spPr>
          </p:cxnSp>
        </p:grpSp>
      </p:grpSp>
      <p:sp>
        <p:nvSpPr>
          <p:cNvPr id="259" name="Google Shape;259;p16"/>
          <p:cNvSpPr txBox="1">
            <a:spLocks noGrp="1"/>
          </p:cNvSpPr>
          <p:nvPr>
            <p:ph type="subTitle" idx="1"/>
          </p:nvPr>
        </p:nvSpPr>
        <p:spPr>
          <a:xfrm>
            <a:off x="953467" y="2133767"/>
            <a:ext cx="4898800" cy="129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2133"/>
            </a:lvl1pPr>
            <a:lvl2pPr lvl="1" rtl="0">
              <a:lnSpc>
                <a:spcPct val="100000"/>
              </a:lnSpc>
              <a:spcBef>
                <a:spcPts val="0"/>
              </a:spcBef>
              <a:spcAft>
                <a:spcPts val="0"/>
              </a:spcAft>
              <a:buSzPts val="1600"/>
              <a:buNone/>
              <a:defRPr sz="2133"/>
            </a:lvl2pPr>
            <a:lvl3pPr lvl="2" rtl="0">
              <a:lnSpc>
                <a:spcPct val="100000"/>
              </a:lnSpc>
              <a:spcBef>
                <a:spcPts val="0"/>
              </a:spcBef>
              <a:spcAft>
                <a:spcPts val="0"/>
              </a:spcAft>
              <a:buSzPts val="1600"/>
              <a:buNone/>
              <a:defRPr sz="2133"/>
            </a:lvl3pPr>
            <a:lvl4pPr lvl="3" rtl="0">
              <a:lnSpc>
                <a:spcPct val="100000"/>
              </a:lnSpc>
              <a:spcBef>
                <a:spcPts val="0"/>
              </a:spcBef>
              <a:spcAft>
                <a:spcPts val="0"/>
              </a:spcAft>
              <a:buSzPts val="1600"/>
              <a:buNone/>
              <a:defRPr sz="2133"/>
            </a:lvl4pPr>
            <a:lvl5pPr lvl="4" rtl="0">
              <a:lnSpc>
                <a:spcPct val="100000"/>
              </a:lnSpc>
              <a:spcBef>
                <a:spcPts val="0"/>
              </a:spcBef>
              <a:spcAft>
                <a:spcPts val="0"/>
              </a:spcAft>
              <a:buSzPts val="1600"/>
              <a:buNone/>
              <a:defRPr sz="2133"/>
            </a:lvl5pPr>
            <a:lvl6pPr lvl="5" rtl="0">
              <a:lnSpc>
                <a:spcPct val="100000"/>
              </a:lnSpc>
              <a:spcBef>
                <a:spcPts val="0"/>
              </a:spcBef>
              <a:spcAft>
                <a:spcPts val="0"/>
              </a:spcAft>
              <a:buSzPts val="1600"/>
              <a:buNone/>
              <a:defRPr sz="2133"/>
            </a:lvl6pPr>
            <a:lvl7pPr lvl="6" rtl="0">
              <a:lnSpc>
                <a:spcPct val="100000"/>
              </a:lnSpc>
              <a:spcBef>
                <a:spcPts val="0"/>
              </a:spcBef>
              <a:spcAft>
                <a:spcPts val="0"/>
              </a:spcAft>
              <a:buSzPts val="1600"/>
              <a:buNone/>
              <a:defRPr sz="2133"/>
            </a:lvl7pPr>
            <a:lvl8pPr lvl="7" rtl="0">
              <a:lnSpc>
                <a:spcPct val="100000"/>
              </a:lnSpc>
              <a:spcBef>
                <a:spcPts val="0"/>
              </a:spcBef>
              <a:spcAft>
                <a:spcPts val="0"/>
              </a:spcAft>
              <a:buSzPts val="1600"/>
              <a:buNone/>
              <a:defRPr sz="2133"/>
            </a:lvl8pPr>
            <a:lvl9pPr lvl="8" rtl="0">
              <a:lnSpc>
                <a:spcPct val="100000"/>
              </a:lnSpc>
              <a:spcBef>
                <a:spcPts val="0"/>
              </a:spcBef>
              <a:spcAft>
                <a:spcPts val="0"/>
              </a:spcAft>
              <a:buSzPts val="1600"/>
              <a:buNone/>
              <a:defRPr sz="2133"/>
            </a:lvl9pPr>
          </a:lstStyle>
          <a:p>
            <a:endParaRPr/>
          </a:p>
        </p:txBody>
      </p:sp>
      <p:sp>
        <p:nvSpPr>
          <p:cNvPr id="260" name="Google Shape;260;p16"/>
          <p:cNvSpPr txBox="1">
            <a:spLocks noGrp="1"/>
          </p:cNvSpPr>
          <p:nvPr>
            <p:ph type="title"/>
          </p:nvPr>
        </p:nvSpPr>
        <p:spPr>
          <a:xfrm>
            <a:off x="952467" y="975367"/>
            <a:ext cx="4898800" cy="914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8205075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261"/>
        <p:cNvGrpSpPr/>
        <p:nvPr/>
      </p:nvGrpSpPr>
      <p:grpSpPr>
        <a:xfrm>
          <a:off x="0" y="0"/>
          <a:ext cx="0" cy="0"/>
          <a:chOff x="0" y="0"/>
          <a:chExt cx="0" cy="0"/>
        </a:xfrm>
      </p:grpSpPr>
      <p:pic>
        <p:nvPicPr>
          <p:cNvPr id="262" name="Google Shape;262;p17"/>
          <p:cNvPicPr preferRelativeResize="0"/>
          <p:nvPr/>
        </p:nvPicPr>
        <p:blipFill>
          <a:blip r:embed="rId2">
            <a:alphaModFix amt="20000"/>
          </a:blip>
          <a:stretch>
            <a:fillRect/>
          </a:stretch>
        </p:blipFill>
        <p:spPr>
          <a:xfrm>
            <a:off x="-121849" y="1375794"/>
            <a:ext cx="12435839" cy="5558820"/>
          </a:xfrm>
          <a:prstGeom prst="rect">
            <a:avLst/>
          </a:prstGeom>
          <a:noFill/>
          <a:ln>
            <a:noFill/>
          </a:ln>
        </p:spPr>
      </p:pic>
      <p:grpSp>
        <p:nvGrpSpPr>
          <p:cNvPr id="263" name="Google Shape;263;p17"/>
          <p:cNvGrpSpPr/>
          <p:nvPr/>
        </p:nvGrpSpPr>
        <p:grpSpPr>
          <a:xfrm>
            <a:off x="365600" y="365600"/>
            <a:ext cx="11582800" cy="6248800"/>
            <a:chOff x="274200" y="274200"/>
            <a:chExt cx="8687100" cy="4686600"/>
          </a:xfrm>
        </p:grpSpPr>
        <p:sp>
          <p:nvSpPr>
            <p:cNvPr id="264" name="Google Shape;264;p17"/>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5" name="Google Shape;265;p17"/>
            <p:cNvGrpSpPr/>
            <p:nvPr/>
          </p:nvGrpSpPr>
          <p:grpSpPr>
            <a:xfrm>
              <a:off x="274200" y="274200"/>
              <a:ext cx="8595900" cy="4595100"/>
              <a:chOff x="274200" y="274200"/>
              <a:chExt cx="8595900" cy="4595100"/>
            </a:xfrm>
          </p:grpSpPr>
          <p:grpSp>
            <p:nvGrpSpPr>
              <p:cNvPr id="266" name="Google Shape;266;p17"/>
              <p:cNvGrpSpPr/>
              <p:nvPr/>
            </p:nvGrpSpPr>
            <p:grpSpPr>
              <a:xfrm>
                <a:off x="274200" y="274200"/>
                <a:ext cx="8595900" cy="4595100"/>
                <a:chOff x="274200" y="274200"/>
                <a:chExt cx="8595900" cy="4595100"/>
              </a:xfrm>
            </p:grpSpPr>
            <p:sp>
              <p:nvSpPr>
                <p:cNvPr id="267" name="Google Shape;267;p17"/>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268" name="Google Shape;268;p17"/>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269" name="Google Shape;269;p17"/>
              <p:cNvGrpSpPr/>
              <p:nvPr/>
            </p:nvGrpSpPr>
            <p:grpSpPr>
              <a:xfrm>
                <a:off x="8595300" y="365550"/>
                <a:ext cx="183000" cy="183000"/>
                <a:chOff x="8225400" y="367488"/>
                <a:chExt cx="183000" cy="183000"/>
              </a:xfrm>
            </p:grpSpPr>
            <p:cxnSp>
              <p:nvCxnSpPr>
                <p:cNvPr id="270" name="Google Shape;270;p17"/>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71" name="Google Shape;271;p17"/>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272" name="Google Shape;272;p17"/>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273" name="Google Shape;273;p17"/>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274" name="Google Shape;274;p17"/>
          <p:cNvSpPr txBox="1">
            <a:spLocks noGrp="1"/>
          </p:cNvSpPr>
          <p:nvPr>
            <p:ph type="subTitle" idx="1"/>
          </p:nvPr>
        </p:nvSpPr>
        <p:spPr>
          <a:xfrm>
            <a:off x="952433" y="3673200"/>
            <a:ext cx="4899600" cy="121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5" name="Google Shape;275;p17"/>
          <p:cNvSpPr txBox="1">
            <a:spLocks noGrp="1"/>
          </p:cNvSpPr>
          <p:nvPr>
            <p:ph type="title"/>
          </p:nvPr>
        </p:nvSpPr>
        <p:spPr>
          <a:xfrm>
            <a:off x="952433" y="975200"/>
            <a:ext cx="4899600" cy="2454000"/>
          </a:xfrm>
          <a:prstGeom prst="rect">
            <a:avLst/>
          </a:prstGeom>
        </p:spPr>
        <p:txBody>
          <a:bodyPr spcFirstLastPara="1" wrap="square" lIns="91425" tIns="91425" rIns="91425" bIns="91425" anchor="t" anchorCtr="0">
            <a:noAutofit/>
          </a:bodyPr>
          <a:lstStyle>
            <a:lvl1pPr marR="121917"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6" name="Google Shape;276;p17"/>
          <p:cNvSpPr>
            <a:spLocks noGrp="1"/>
          </p:cNvSpPr>
          <p:nvPr>
            <p:ph type="pic" idx="2"/>
          </p:nvPr>
        </p:nvSpPr>
        <p:spPr>
          <a:xfrm>
            <a:off x="6359500" y="1695167"/>
            <a:ext cx="4859200" cy="4290400"/>
          </a:xfrm>
          <a:prstGeom prst="rect">
            <a:avLst/>
          </a:prstGeom>
          <a:noFill/>
          <a:ln w="9525" cap="flat" cmpd="sng">
            <a:solidFill>
              <a:schemeClr val="dk1"/>
            </a:solidFill>
            <a:prstDash val="solid"/>
            <a:round/>
            <a:headEnd type="none" w="sm" len="sm"/>
            <a:tailEnd type="none" w="sm" len="sm"/>
          </a:ln>
        </p:spPr>
      </p:sp>
    </p:spTree>
    <p:extLst>
      <p:ext uri="{BB962C8B-B14F-4D97-AF65-F5344CB8AC3E}">
        <p14:creationId xmlns:p14="http://schemas.microsoft.com/office/powerpoint/2010/main" val="923260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77"/>
        <p:cNvGrpSpPr/>
        <p:nvPr/>
      </p:nvGrpSpPr>
      <p:grpSpPr>
        <a:xfrm>
          <a:off x="0" y="0"/>
          <a:ext cx="0" cy="0"/>
          <a:chOff x="0" y="0"/>
          <a:chExt cx="0" cy="0"/>
        </a:xfrm>
      </p:grpSpPr>
      <p:pic>
        <p:nvPicPr>
          <p:cNvPr id="278" name="Google Shape;278;p18"/>
          <p:cNvPicPr preferRelativeResize="0"/>
          <p:nvPr/>
        </p:nvPicPr>
        <p:blipFill>
          <a:blip r:embed="rId2">
            <a:alphaModFix amt="20000"/>
          </a:blip>
          <a:stretch>
            <a:fillRect/>
          </a:stretch>
        </p:blipFill>
        <p:spPr>
          <a:xfrm>
            <a:off x="-121849" y="1375794"/>
            <a:ext cx="12435839" cy="5558820"/>
          </a:xfrm>
          <a:prstGeom prst="rect">
            <a:avLst/>
          </a:prstGeom>
          <a:noFill/>
          <a:ln>
            <a:noFill/>
          </a:ln>
        </p:spPr>
      </p:pic>
      <p:grpSp>
        <p:nvGrpSpPr>
          <p:cNvPr id="279" name="Google Shape;279;p18"/>
          <p:cNvGrpSpPr/>
          <p:nvPr/>
        </p:nvGrpSpPr>
        <p:grpSpPr>
          <a:xfrm>
            <a:off x="365600" y="365600"/>
            <a:ext cx="11582800" cy="6248800"/>
            <a:chOff x="274200" y="274200"/>
            <a:chExt cx="8687100" cy="4686600"/>
          </a:xfrm>
        </p:grpSpPr>
        <p:sp>
          <p:nvSpPr>
            <p:cNvPr id="280" name="Google Shape;280;p18"/>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81" name="Google Shape;281;p18"/>
            <p:cNvGrpSpPr/>
            <p:nvPr/>
          </p:nvGrpSpPr>
          <p:grpSpPr>
            <a:xfrm>
              <a:off x="274200" y="274200"/>
              <a:ext cx="8595900" cy="4595100"/>
              <a:chOff x="274200" y="274200"/>
              <a:chExt cx="8595900" cy="4595100"/>
            </a:xfrm>
          </p:grpSpPr>
          <p:grpSp>
            <p:nvGrpSpPr>
              <p:cNvPr id="282" name="Google Shape;282;p18"/>
              <p:cNvGrpSpPr/>
              <p:nvPr/>
            </p:nvGrpSpPr>
            <p:grpSpPr>
              <a:xfrm>
                <a:off x="274200" y="274200"/>
                <a:ext cx="8595900" cy="4595100"/>
                <a:chOff x="274200" y="274200"/>
                <a:chExt cx="8595900" cy="4595100"/>
              </a:xfrm>
            </p:grpSpPr>
            <p:sp>
              <p:nvSpPr>
                <p:cNvPr id="283" name="Google Shape;283;p18"/>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284" name="Google Shape;284;p18"/>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285" name="Google Shape;285;p18"/>
              <p:cNvGrpSpPr/>
              <p:nvPr/>
            </p:nvGrpSpPr>
            <p:grpSpPr>
              <a:xfrm>
                <a:off x="8595300" y="365550"/>
                <a:ext cx="183000" cy="183000"/>
                <a:chOff x="8225400" y="367488"/>
                <a:chExt cx="183000" cy="183000"/>
              </a:xfrm>
            </p:grpSpPr>
            <p:cxnSp>
              <p:nvCxnSpPr>
                <p:cNvPr id="286" name="Google Shape;286;p18"/>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87" name="Google Shape;287;p18"/>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288" name="Google Shape;288;p18"/>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289" name="Google Shape;289;p18"/>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290" name="Google Shape;290;p18"/>
          <p:cNvSpPr txBox="1">
            <a:spLocks noGrp="1"/>
          </p:cNvSpPr>
          <p:nvPr>
            <p:ph type="title"/>
          </p:nvPr>
        </p:nvSpPr>
        <p:spPr>
          <a:xfrm>
            <a:off x="950976" y="975360"/>
            <a:ext cx="102900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1" name="Google Shape;291;p18"/>
          <p:cNvSpPr txBox="1">
            <a:spLocks noGrp="1"/>
          </p:cNvSpPr>
          <p:nvPr>
            <p:ph type="subTitle" idx="1"/>
          </p:nvPr>
        </p:nvSpPr>
        <p:spPr>
          <a:xfrm>
            <a:off x="1040467" y="3428581"/>
            <a:ext cx="2929600" cy="731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292" name="Google Shape;292;p18"/>
          <p:cNvSpPr txBox="1">
            <a:spLocks noGrp="1"/>
          </p:cNvSpPr>
          <p:nvPr>
            <p:ph type="subTitle" idx="2"/>
          </p:nvPr>
        </p:nvSpPr>
        <p:spPr>
          <a:xfrm>
            <a:off x="1042267" y="4071767"/>
            <a:ext cx="2926000" cy="15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3" name="Google Shape;293;p18"/>
          <p:cNvSpPr txBox="1">
            <a:spLocks noGrp="1"/>
          </p:cNvSpPr>
          <p:nvPr>
            <p:ph type="subTitle" idx="3"/>
          </p:nvPr>
        </p:nvSpPr>
        <p:spPr>
          <a:xfrm>
            <a:off x="4633067" y="4071767"/>
            <a:ext cx="2926000" cy="15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4" name="Google Shape;294;p18"/>
          <p:cNvSpPr txBox="1">
            <a:spLocks noGrp="1"/>
          </p:cNvSpPr>
          <p:nvPr>
            <p:ph type="subTitle" idx="4"/>
          </p:nvPr>
        </p:nvSpPr>
        <p:spPr>
          <a:xfrm>
            <a:off x="8223701" y="4071777"/>
            <a:ext cx="2926000" cy="15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5" name="Google Shape;295;p18"/>
          <p:cNvSpPr txBox="1">
            <a:spLocks noGrp="1"/>
          </p:cNvSpPr>
          <p:nvPr>
            <p:ph type="subTitle" idx="5"/>
          </p:nvPr>
        </p:nvSpPr>
        <p:spPr>
          <a:xfrm>
            <a:off x="4633067" y="3428567"/>
            <a:ext cx="2926000" cy="731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296" name="Google Shape;296;p18"/>
          <p:cNvSpPr txBox="1">
            <a:spLocks noGrp="1"/>
          </p:cNvSpPr>
          <p:nvPr>
            <p:ph type="subTitle" idx="6"/>
          </p:nvPr>
        </p:nvSpPr>
        <p:spPr>
          <a:xfrm>
            <a:off x="8223701" y="3428568"/>
            <a:ext cx="2926000" cy="731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576147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97"/>
        <p:cNvGrpSpPr/>
        <p:nvPr/>
      </p:nvGrpSpPr>
      <p:grpSpPr>
        <a:xfrm>
          <a:off x="0" y="0"/>
          <a:ext cx="0" cy="0"/>
          <a:chOff x="0" y="0"/>
          <a:chExt cx="0" cy="0"/>
        </a:xfrm>
      </p:grpSpPr>
      <p:pic>
        <p:nvPicPr>
          <p:cNvPr id="298" name="Google Shape;298;p19"/>
          <p:cNvPicPr preferRelativeResize="0"/>
          <p:nvPr/>
        </p:nvPicPr>
        <p:blipFill>
          <a:blip r:embed="rId2">
            <a:alphaModFix amt="20000"/>
          </a:blip>
          <a:stretch>
            <a:fillRect/>
          </a:stretch>
        </p:blipFill>
        <p:spPr>
          <a:xfrm>
            <a:off x="-121849" y="1375794"/>
            <a:ext cx="12435839" cy="5558820"/>
          </a:xfrm>
          <a:prstGeom prst="rect">
            <a:avLst/>
          </a:prstGeom>
          <a:noFill/>
          <a:ln>
            <a:noFill/>
          </a:ln>
        </p:spPr>
      </p:pic>
      <p:grpSp>
        <p:nvGrpSpPr>
          <p:cNvPr id="299" name="Google Shape;299;p19"/>
          <p:cNvGrpSpPr/>
          <p:nvPr/>
        </p:nvGrpSpPr>
        <p:grpSpPr>
          <a:xfrm>
            <a:off x="365600" y="365600"/>
            <a:ext cx="11582800" cy="6248800"/>
            <a:chOff x="274200" y="274200"/>
            <a:chExt cx="8687100" cy="4686600"/>
          </a:xfrm>
        </p:grpSpPr>
        <p:sp>
          <p:nvSpPr>
            <p:cNvPr id="300" name="Google Shape;300;p19"/>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1" name="Google Shape;301;p19"/>
            <p:cNvGrpSpPr/>
            <p:nvPr/>
          </p:nvGrpSpPr>
          <p:grpSpPr>
            <a:xfrm>
              <a:off x="274200" y="274200"/>
              <a:ext cx="8595900" cy="4595100"/>
              <a:chOff x="274200" y="274200"/>
              <a:chExt cx="8595900" cy="4595100"/>
            </a:xfrm>
          </p:grpSpPr>
          <p:grpSp>
            <p:nvGrpSpPr>
              <p:cNvPr id="302" name="Google Shape;302;p19"/>
              <p:cNvGrpSpPr/>
              <p:nvPr/>
            </p:nvGrpSpPr>
            <p:grpSpPr>
              <a:xfrm>
                <a:off x="274200" y="274200"/>
                <a:ext cx="8595900" cy="4595100"/>
                <a:chOff x="274200" y="274200"/>
                <a:chExt cx="8595900" cy="4595100"/>
              </a:xfrm>
            </p:grpSpPr>
            <p:sp>
              <p:nvSpPr>
                <p:cNvPr id="303" name="Google Shape;303;p19"/>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304" name="Google Shape;304;p19"/>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305" name="Google Shape;305;p19"/>
              <p:cNvGrpSpPr/>
              <p:nvPr/>
            </p:nvGrpSpPr>
            <p:grpSpPr>
              <a:xfrm>
                <a:off x="8595300" y="365550"/>
                <a:ext cx="183000" cy="183000"/>
                <a:chOff x="8225400" y="367488"/>
                <a:chExt cx="183000" cy="183000"/>
              </a:xfrm>
            </p:grpSpPr>
            <p:cxnSp>
              <p:nvCxnSpPr>
                <p:cNvPr id="306" name="Google Shape;306;p19"/>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307" name="Google Shape;307;p19"/>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308" name="Google Shape;308;p19"/>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309" name="Google Shape;309;p19"/>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310" name="Google Shape;310;p19"/>
          <p:cNvSpPr txBox="1">
            <a:spLocks noGrp="1"/>
          </p:cNvSpPr>
          <p:nvPr>
            <p:ph type="title"/>
          </p:nvPr>
        </p:nvSpPr>
        <p:spPr>
          <a:xfrm>
            <a:off x="953467" y="975367"/>
            <a:ext cx="102876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1" name="Google Shape;311;p19"/>
          <p:cNvSpPr txBox="1">
            <a:spLocks noGrp="1"/>
          </p:cNvSpPr>
          <p:nvPr>
            <p:ph type="subTitle" idx="1"/>
          </p:nvPr>
        </p:nvSpPr>
        <p:spPr>
          <a:xfrm>
            <a:off x="4544667" y="2804832"/>
            <a:ext cx="6693600" cy="670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312" name="Google Shape;312;p19"/>
          <p:cNvSpPr txBox="1">
            <a:spLocks noGrp="1"/>
          </p:cNvSpPr>
          <p:nvPr>
            <p:ph type="subTitle" idx="2"/>
          </p:nvPr>
        </p:nvSpPr>
        <p:spPr>
          <a:xfrm>
            <a:off x="4544667" y="4139509"/>
            <a:ext cx="6693600" cy="670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313" name="Google Shape;313;p19"/>
          <p:cNvSpPr txBox="1">
            <a:spLocks noGrp="1"/>
          </p:cNvSpPr>
          <p:nvPr>
            <p:ph type="subTitle" idx="3"/>
          </p:nvPr>
        </p:nvSpPr>
        <p:spPr>
          <a:xfrm>
            <a:off x="4544267" y="5473931"/>
            <a:ext cx="6694400" cy="670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314" name="Google Shape;314;p19"/>
          <p:cNvSpPr txBox="1">
            <a:spLocks noGrp="1"/>
          </p:cNvSpPr>
          <p:nvPr>
            <p:ph type="subTitle" idx="4"/>
          </p:nvPr>
        </p:nvSpPr>
        <p:spPr>
          <a:xfrm>
            <a:off x="4544667" y="2133767"/>
            <a:ext cx="6693600" cy="79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5" name="Google Shape;315;p19"/>
          <p:cNvSpPr txBox="1">
            <a:spLocks noGrp="1"/>
          </p:cNvSpPr>
          <p:nvPr>
            <p:ph type="subTitle" idx="5"/>
          </p:nvPr>
        </p:nvSpPr>
        <p:spPr>
          <a:xfrm>
            <a:off x="4544667" y="3468444"/>
            <a:ext cx="6693600" cy="79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6" name="Google Shape;316;p19"/>
          <p:cNvSpPr txBox="1">
            <a:spLocks noGrp="1"/>
          </p:cNvSpPr>
          <p:nvPr>
            <p:ph type="subTitle" idx="6"/>
          </p:nvPr>
        </p:nvSpPr>
        <p:spPr>
          <a:xfrm>
            <a:off x="4544267" y="4802865"/>
            <a:ext cx="6694400" cy="79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76952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hthoek 6"/>
          <p:cNvSpPr/>
          <p:nvPr userDrawn="1"/>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5999" y="1800000"/>
            <a:ext cx="6096524" cy="2386800"/>
          </a:xfrm>
        </p:spPr>
        <p:txBody>
          <a:bodyPr anchor="b"/>
          <a:lstStyle>
            <a:lvl1pPr>
              <a:defRPr sz="4000" baseline="0">
                <a:solidFill>
                  <a:schemeClr val="tx2"/>
                </a:solidFill>
              </a:defRPr>
            </a:lvl1pPr>
          </a:lstStyle>
          <a:p>
            <a:r>
              <a:rPr lang="en-US" dirty="0"/>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0BAB7CBA-08E0-4FB9-BBC7-B0F9EE30FC23}" type="datetime1">
              <a:rPr lang="nl-BE" smtClean="0"/>
              <a:t>4/12/2024</a:t>
            </a:fld>
            <a:endParaRPr lang="nl-NL" dirty="0"/>
          </a:p>
        </p:txBody>
      </p:sp>
      <p:sp>
        <p:nvSpPr>
          <p:cNvPr id="5" name="Tijdelijke aanduiding voor voettekst 4"/>
          <p:cNvSpPr>
            <a:spLocks noGrp="1"/>
          </p:cNvSpPr>
          <p:nvPr>
            <p:ph type="ftr" sz="quarter" idx="11"/>
          </p:nvPr>
        </p:nvSpPr>
        <p:spPr/>
        <p:txBody>
          <a:bodyPr/>
          <a:lstStyle/>
          <a:p>
            <a:r>
              <a:rPr lang="nl-NL"/>
              <a:t>Faculty, department, unit ...</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8" name="Picture Placeholder 4"/>
          <p:cNvSpPr>
            <a:spLocks noGrp="1"/>
          </p:cNvSpPr>
          <p:nvPr>
            <p:ph type="pic" sz="quarter" idx="13"/>
          </p:nvPr>
        </p:nvSpPr>
        <p:spPr>
          <a:xfrm>
            <a:off x="7248525" y="584201"/>
            <a:ext cx="4368673" cy="2376000"/>
          </a:xfrm>
        </p:spPr>
        <p:txBody>
          <a:bodyPr/>
          <a:lstStyle/>
          <a:p>
            <a:r>
              <a:rPr lang="en-US"/>
              <a:t>Click icon to add picture</a:t>
            </a:r>
            <a:endParaRPr lang="nl-NL"/>
          </a:p>
        </p:txBody>
      </p:sp>
      <p:sp>
        <p:nvSpPr>
          <p:cNvPr id="9" name="Picture Placeholder 4"/>
          <p:cNvSpPr>
            <a:spLocks noGrp="1"/>
          </p:cNvSpPr>
          <p:nvPr>
            <p:ph type="pic" sz="quarter" idx="14"/>
          </p:nvPr>
        </p:nvSpPr>
        <p:spPr>
          <a:xfrm>
            <a:off x="7248262" y="3248513"/>
            <a:ext cx="4368673" cy="2376000"/>
          </a:xfrm>
        </p:spPr>
        <p:txBody>
          <a:bodyPr/>
          <a:lstStyle/>
          <a:p>
            <a:r>
              <a:rPr lang="en-US"/>
              <a:t>Click icon to add picture</a:t>
            </a:r>
            <a:endParaRPr lang="nl-NL"/>
          </a:p>
        </p:txBody>
      </p:sp>
    </p:spTree>
    <p:extLst>
      <p:ext uri="{BB962C8B-B14F-4D97-AF65-F5344CB8AC3E}">
        <p14:creationId xmlns:p14="http://schemas.microsoft.com/office/powerpoint/2010/main" val="952148524"/>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17"/>
        <p:cNvGrpSpPr/>
        <p:nvPr/>
      </p:nvGrpSpPr>
      <p:grpSpPr>
        <a:xfrm>
          <a:off x="0" y="0"/>
          <a:ext cx="0" cy="0"/>
          <a:chOff x="0" y="0"/>
          <a:chExt cx="0" cy="0"/>
        </a:xfrm>
      </p:grpSpPr>
      <p:pic>
        <p:nvPicPr>
          <p:cNvPr id="318" name="Google Shape;318;p20"/>
          <p:cNvPicPr preferRelativeResize="0"/>
          <p:nvPr/>
        </p:nvPicPr>
        <p:blipFill>
          <a:blip r:embed="rId2">
            <a:alphaModFix amt="20000"/>
          </a:blip>
          <a:stretch>
            <a:fillRect/>
          </a:stretch>
        </p:blipFill>
        <p:spPr>
          <a:xfrm>
            <a:off x="-121849" y="1375794"/>
            <a:ext cx="12435839" cy="5558820"/>
          </a:xfrm>
          <a:prstGeom prst="rect">
            <a:avLst/>
          </a:prstGeom>
          <a:noFill/>
          <a:ln>
            <a:noFill/>
          </a:ln>
        </p:spPr>
      </p:pic>
      <p:grpSp>
        <p:nvGrpSpPr>
          <p:cNvPr id="319" name="Google Shape;319;p20"/>
          <p:cNvGrpSpPr/>
          <p:nvPr/>
        </p:nvGrpSpPr>
        <p:grpSpPr>
          <a:xfrm>
            <a:off x="365600" y="365600"/>
            <a:ext cx="11582800" cy="6248800"/>
            <a:chOff x="274200" y="274200"/>
            <a:chExt cx="8687100" cy="4686600"/>
          </a:xfrm>
        </p:grpSpPr>
        <p:sp>
          <p:nvSpPr>
            <p:cNvPr id="320" name="Google Shape;320;p20"/>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1" name="Google Shape;321;p20"/>
            <p:cNvGrpSpPr/>
            <p:nvPr/>
          </p:nvGrpSpPr>
          <p:grpSpPr>
            <a:xfrm>
              <a:off x="274200" y="274200"/>
              <a:ext cx="8595900" cy="4595100"/>
              <a:chOff x="274200" y="274200"/>
              <a:chExt cx="8595900" cy="4595100"/>
            </a:xfrm>
          </p:grpSpPr>
          <p:grpSp>
            <p:nvGrpSpPr>
              <p:cNvPr id="322" name="Google Shape;322;p20"/>
              <p:cNvGrpSpPr/>
              <p:nvPr/>
            </p:nvGrpSpPr>
            <p:grpSpPr>
              <a:xfrm>
                <a:off x="274200" y="274200"/>
                <a:ext cx="8595900" cy="4595100"/>
                <a:chOff x="274200" y="274200"/>
                <a:chExt cx="8595900" cy="4595100"/>
              </a:xfrm>
            </p:grpSpPr>
            <p:sp>
              <p:nvSpPr>
                <p:cNvPr id="323" name="Google Shape;323;p20"/>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324" name="Google Shape;324;p20"/>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325" name="Google Shape;325;p20"/>
              <p:cNvGrpSpPr/>
              <p:nvPr/>
            </p:nvGrpSpPr>
            <p:grpSpPr>
              <a:xfrm>
                <a:off x="8595300" y="365550"/>
                <a:ext cx="183000" cy="183000"/>
                <a:chOff x="8225400" y="367488"/>
                <a:chExt cx="183000" cy="183000"/>
              </a:xfrm>
            </p:grpSpPr>
            <p:cxnSp>
              <p:nvCxnSpPr>
                <p:cNvPr id="326" name="Google Shape;326;p20"/>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327" name="Google Shape;327;p20"/>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328" name="Google Shape;328;p20"/>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329" name="Google Shape;329;p20"/>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330" name="Google Shape;330;p20"/>
          <p:cNvSpPr txBox="1">
            <a:spLocks noGrp="1"/>
          </p:cNvSpPr>
          <p:nvPr>
            <p:ph type="title"/>
          </p:nvPr>
        </p:nvSpPr>
        <p:spPr>
          <a:xfrm>
            <a:off x="953467" y="975200"/>
            <a:ext cx="102852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1" name="Google Shape;331;p20"/>
          <p:cNvSpPr txBox="1">
            <a:spLocks noGrp="1"/>
          </p:cNvSpPr>
          <p:nvPr>
            <p:ph type="subTitle" idx="1"/>
          </p:nvPr>
        </p:nvSpPr>
        <p:spPr>
          <a:xfrm>
            <a:off x="7891465" y="4528833"/>
            <a:ext cx="3170000" cy="731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332" name="Google Shape;332;p20"/>
          <p:cNvSpPr txBox="1">
            <a:spLocks noGrp="1"/>
          </p:cNvSpPr>
          <p:nvPr>
            <p:ph type="subTitle" idx="2"/>
          </p:nvPr>
        </p:nvSpPr>
        <p:spPr>
          <a:xfrm>
            <a:off x="7891465" y="5140833"/>
            <a:ext cx="3170000" cy="853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3" name="Google Shape;333;p20"/>
          <p:cNvSpPr txBox="1">
            <a:spLocks noGrp="1"/>
          </p:cNvSpPr>
          <p:nvPr>
            <p:ph type="subTitle" idx="3"/>
          </p:nvPr>
        </p:nvSpPr>
        <p:spPr>
          <a:xfrm>
            <a:off x="2505067" y="3017500"/>
            <a:ext cx="3170000" cy="853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4" name="Google Shape;334;p20"/>
          <p:cNvSpPr txBox="1">
            <a:spLocks noGrp="1"/>
          </p:cNvSpPr>
          <p:nvPr>
            <p:ph type="subTitle" idx="4"/>
          </p:nvPr>
        </p:nvSpPr>
        <p:spPr>
          <a:xfrm>
            <a:off x="2505067" y="5140845"/>
            <a:ext cx="3170000" cy="853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5" name="Google Shape;335;p20"/>
          <p:cNvSpPr txBox="1">
            <a:spLocks noGrp="1"/>
          </p:cNvSpPr>
          <p:nvPr>
            <p:ph type="subTitle" idx="5"/>
          </p:nvPr>
        </p:nvSpPr>
        <p:spPr>
          <a:xfrm>
            <a:off x="7891465" y="3013467"/>
            <a:ext cx="3170000" cy="853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6" name="Google Shape;336;p20"/>
          <p:cNvSpPr txBox="1">
            <a:spLocks noGrp="1"/>
          </p:cNvSpPr>
          <p:nvPr>
            <p:ph type="subTitle" idx="6"/>
          </p:nvPr>
        </p:nvSpPr>
        <p:spPr>
          <a:xfrm>
            <a:off x="2505067" y="4528833"/>
            <a:ext cx="3170000" cy="731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337" name="Google Shape;337;p20"/>
          <p:cNvSpPr txBox="1">
            <a:spLocks noGrp="1"/>
          </p:cNvSpPr>
          <p:nvPr>
            <p:ph type="subTitle" idx="7"/>
          </p:nvPr>
        </p:nvSpPr>
        <p:spPr>
          <a:xfrm>
            <a:off x="2505067" y="2402059"/>
            <a:ext cx="3170000" cy="731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338" name="Google Shape;338;p20"/>
          <p:cNvSpPr txBox="1">
            <a:spLocks noGrp="1"/>
          </p:cNvSpPr>
          <p:nvPr>
            <p:ph type="subTitle" idx="8"/>
          </p:nvPr>
        </p:nvSpPr>
        <p:spPr>
          <a:xfrm>
            <a:off x="7891465" y="2406067"/>
            <a:ext cx="3170000" cy="731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28448083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39"/>
        <p:cNvGrpSpPr/>
        <p:nvPr/>
      </p:nvGrpSpPr>
      <p:grpSpPr>
        <a:xfrm>
          <a:off x="0" y="0"/>
          <a:ext cx="0" cy="0"/>
          <a:chOff x="0" y="0"/>
          <a:chExt cx="0" cy="0"/>
        </a:xfrm>
      </p:grpSpPr>
      <p:pic>
        <p:nvPicPr>
          <p:cNvPr id="340" name="Google Shape;340;p21"/>
          <p:cNvPicPr preferRelativeResize="0"/>
          <p:nvPr/>
        </p:nvPicPr>
        <p:blipFill>
          <a:blip r:embed="rId2">
            <a:alphaModFix amt="20000"/>
          </a:blip>
          <a:stretch>
            <a:fillRect/>
          </a:stretch>
        </p:blipFill>
        <p:spPr>
          <a:xfrm>
            <a:off x="-121849" y="1375794"/>
            <a:ext cx="12435839" cy="5558820"/>
          </a:xfrm>
          <a:prstGeom prst="rect">
            <a:avLst/>
          </a:prstGeom>
          <a:noFill/>
          <a:ln>
            <a:noFill/>
          </a:ln>
        </p:spPr>
      </p:pic>
      <p:grpSp>
        <p:nvGrpSpPr>
          <p:cNvPr id="341" name="Google Shape;341;p21"/>
          <p:cNvGrpSpPr/>
          <p:nvPr/>
        </p:nvGrpSpPr>
        <p:grpSpPr>
          <a:xfrm>
            <a:off x="365600" y="365600"/>
            <a:ext cx="11582800" cy="6248800"/>
            <a:chOff x="274200" y="274200"/>
            <a:chExt cx="8687100" cy="4686600"/>
          </a:xfrm>
        </p:grpSpPr>
        <p:sp>
          <p:nvSpPr>
            <p:cNvPr id="342" name="Google Shape;342;p21"/>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3" name="Google Shape;343;p21"/>
            <p:cNvGrpSpPr/>
            <p:nvPr/>
          </p:nvGrpSpPr>
          <p:grpSpPr>
            <a:xfrm>
              <a:off x="274200" y="274200"/>
              <a:ext cx="8595900" cy="4595100"/>
              <a:chOff x="274200" y="274200"/>
              <a:chExt cx="8595900" cy="4595100"/>
            </a:xfrm>
          </p:grpSpPr>
          <p:grpSp>
            <p:nvGrpSpPr>
              <p:cNvPr id="344" name="Google Shape;344;p21"/>
              <p:cNvGrpSpPr/>
              <p:nvPr/>
            </p:nvGrpSpPr>
            <p:grpSpPr>
              <a:xfrm>
                <a:off x="274200" y="274200"/>
                <a:ext cx="8595900" cy="4595100"/>
                <a:chOff x="274200" y="274200"/>
                <a:chExt cx="8595900" cy="4595100"/>
              </a:xfrm>
            </p:grpSpPr>
            <p:sp>
              <p:nvSpPr>
                <p:cNvPr id="345" name="Google Shape;345;p21"/>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346" name="Google Shape;346;p21"/>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347" name="Google Shape;347;p21"/>
              <p:cNvGrpSpPr/>
              <p:nvPr/>
            </p:nvGrpSpPr>
            <p:grpSpPr>
              <a:xfrm>
                <a:off x="8595300" y="365550"/>
                <a:ext cx="183000" cy="183000"/>
                <a:chOff x="8225400" y="367488"/>
                <a:chExt cx="183000" cy="183000"/>
              </a:xfrm>
            </p:grpSpPr>
            <p:cxnSp>
              <p:nvCxnSpPr>
                <p:cNvPr id="348" name="Google Shape;348;p21"/>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349" name="Google Shape;349;p21"/>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350" name="Google Shape;350;p21"/>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351" name="Google Shape;351;p21"/>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352" name="Google Shape;352;p21"/>
          <p:cNvSpPr txBox="1">
            <a:spLocks noGrp="1"/>
          </p:cNvSpPr>
          <p:nvPr>
            <p:ph type="title"/>
          </p:nvPr>
        </p:nvSpPr>
        <p:spPr>
          <a:xfrm>
            <a:off x="953467" y="975367"/>
            <a:ext cx="102852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53" name="Google Shape;353;p21"/>
          <p:cNvSpPr txBox="1">
            <a:spLocks noGrp="1"/>
          </p:cNvSpPr>
          <p:nvPr>
            <p:ph type="subTitle" idx="1"/>
          </p:nvPr>
        </p:nvSpPr>
        <p:spPr>
          <a:xfrm>
            <a:off x="4633067" y="3014768"/>
            <a:ext cx="2926000" cy="85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4" name="Google Shape;354;p21"/>
          <p:cNvSpPr txBox="1">
            <a:spLocks noGrp="1"/>
          </p:cNvSpPr>
          <p:nvPr>
            <p:ph type="subTitle" idx="2"/>
          </p:nvPr>
        </p:nvSpPr>
        <p:spPr>
          <a:xfrm>
            <a:off x="8222200" y="3014768"/>
            <a:ext cx="2926000" cy="85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5" name="Google Shape;355;p21"/>
          <p:cNvSpPr txBox="1">
            <a:spLocks noGrp="1"/>
          </p:cNvSpPr>
          <p:nvPr>
            <p:ph type="subTitle" idx="3"/>
          </p:nvPr>
        </p:nvSpPr>
        <p:spPr>
          <a:xfrm>
            <a:off x="4632411" y="5138576"/>
            <a:ext cx="2926000" cy="85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6" name="Google Shape;356;p21"/>
          <p:cNvSpPr txBox="1">
            <a:spLocks noGrp="1"/>
          </p:cNvSpPr>
          <p:nvPr>
            <p:ph type="subTitle" idx="4"/>
          </p:nvPr>
        </p:nvSpPr>
        <p:spPr>
          <a:xfrm>
            <a:off x="1042051" y="3014768"/>
            <a:ext cx="2926000" cy="85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7" name="Google Shape;357;p21"/>
          <p:cNvSpPr txBox="1">
            <a:spLocks noGrp="1"/>
          </p:cNvSpPr>
          <p:nvPr>
            <p:ph type="subTitle" idx="5"/>
          </p:nvPr>
        </p:nvSpPr>
        <p:spPr>
          <a:xfrm>
            <a:off x="1042064" y="5138576"/>
            <a:ext cx="2926000" cy="85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8" name="Google Shape;358;p21"/>
          <p:cNvSpPr txBox="1">
            <a:spLocks noGrp="1"/>
          </p:cNvSpPr>
          <p:nvPr>
            <p:ph type="subTitle" idx="6"/>
          </p:nvPr>
        </p:nvSpPr>
        <p:spPr>
          <a:xfrm>
            <a:off x="8224024" y="5138576"/>
            <a:ext cx="2926000" cy="85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9" name="Google Shape;359;p21"/>
          <p:cNvSpPr txBox="1">
            <a:spLocks noGrp="1"/>
          </p:cNvSpPr>
          <p:nvPr>
            <p:ph type="subTitle" idx="7"/>
          </p:nvPr>
        </p:nvSpPr>
        <p:spPr>
          <a:xfrm>
            <a:off x="4633000" y="2404733"/>
            <a:ext cx="2926000" cy="731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360" name="Google Shape;360;p21"/>
          <p:cNvSpPr txBox="1">
            <a:spLocks noGrp="1"/>
          </p:cNvSpPr>
          <p:nvPr>
            <p:ph type="subTitle" idx="8"/>
          </p:nvPr>
        </p:nvSpPr>
        <p:spPr>
          <a:xfrm>
            <a:off x="8222200" y="2404733"/>
            <a:ext cx="2926000" cy="731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361" name="Google Shape;361;p21"/>
          <p:cNvSpPr txBox="1">
            <a:spLocks noGrp="1"/>
          </p:cNvSpPr>
          <p:nvPr>
            <p:ph type="subTitle" idx="9"/>
          </p:nvPr>
        </p:nvSpPr>
        <p:spPr>
          <a:xfrm>
            <a:off x="4634356" y="4535067"/>
            <a:ext cx="2923600" cy="731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362" name="Google Shape;362;p21"/>
          <p:cNvSpPr txBox="1">
            <a:spLocks noGrp="1"/>
          </p:cNvSpPr>
          <p:nvPr>
            <p:ph type="subTitle" idx="13"/>
          </p:nvPr>
        </p:nvSpPr>
        <p:spPr>
          <a:xfrm>
            <a:off x="1042051" y="2404733"/>
            <a:ext cx="2926000" cy="731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363" name="Google Shape;363;p21"/>
          <p:cNvSpPr txBox="1">
            <a:spLocks noGrp="1"/>
          </p:cNvSpPr>
          <p:nvPr>
            <p:ph type="subTitle" idx="14"/>
          </p:nvPr>
        </p:nvSpPr>
        <p:spPr>
          <a:xfrm>
            <a:off x="1042069" y="4535083"/>
            <a:ext cx="2926000" cy="731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364" name="Google Shape;364;p21"/>
          <p:cNvSpPr txBox="1">
            <a:spLocks noGrp="1"/>
          </p:cNvSpPr>
          <p:nvPr>
            <p:ph type="subTitle" idx="15"/>
          </p:nvPr>
        </p:nvSpPr>
        <p:spPr>
          <a:xfrm>
            <a:off x="8224024" y="4535067"/>
            <a:ext cx="2926000" cy="731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869900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65"/>
        <p:cNvGrpSpPr/>
        <p:nvPr/>
      </p:nvGrpSpPr>
      <p:grpSpPr>
        <a:xfrm>
          <a:off x="0" y="0"/>
          <a:ext cx="0" cy="0"/>
          <a:chOff x="0" y="0"/>
          <a:chExt cx="0" cy="0"/>
        </a:xfrm>
      </p:grpSpPr>
      <p:pic>
        <p:nvPicPr>
          <p:cNvPr id="366" name="Google Shape;366;p22"/>
          <p:cNvPicPr preferRelativeResize="0"/>
          <p:nvPr/>
        </p:nvPicPr>
        <p:blipFill>
          <a:blip r:embed="rId2">
            <a:alphaModFix amt="20000"/>
          </a:blip>
          <a:stretch>
            <a:fillRect/>
          </a:stretch>
        </p:blipFill>
        <p:spPr>
          <a:xfrm>
            <a:off x="-121849" y="1375794"/>
            <a:ext cx="12435839" cy="5558820"/>
          </a:xfrm>
          <a:prstGeom prst="rect">
            <a:avLst/>
          </a:prstGeom>
          <a:noFill/>
          <a:ln>
            <a:noFill/>
          </a:ln>
        </p:spPr>
      </p:pic>
      <p:grpSp>
        <p:nvGrpSpPr>
          <p:cNvPr id="367" name="Google Shape;367;p22"/>
          <p:cNvGrpSpPr/>
          <p:nvPr/>
        </p:nvGrpSpPr>
        <p:grpSpPr>
          <a:xfrm>
            <a:off x="365600" y="365600"/>
            <a:ext cx="11582800" cy="6248800"/>
            <a:chOff x="274200" y="274200"/>
            <a:chExt cx="8687100" cy="4686600"/>
          </a:xfrm>
        </p:grpSpPr>
        <p:sp>
          <p:nvSpPr>
            <p:cNvPr id="368" name="Google Shape;368;p22"/>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9" name="Google Shape;369;p22"/>
            <p:cNvGrpSpPr/>
            <p:nvPr/>
          </p:nvGrpSpPr>
          <p:grpSpPr>
            <a:xfrm>
              <a:off x="274200" y="274200"/>
              <a:ext cx="8595900" cy="4595100"/>
              <a:chOff x="274200" y="274200"/>
              <a:chExt cx="8595900" cy="4595100"/>
            </a:xfrm>
          </p:grpSpPr>
          <p:grpSp>
            <p:nvGrpSpPr>
              <p:cNvPr id="370" name="Google Shape;370;p22"/>
              <p:cNvGrpSpPr/>
              <p:nvPr/>
            </p:nvGrpSpPr>
            <p:grpSpPr>
              <a:xfrm>
                <a:off x="274200" y="274200"/>
                <a:ext cx="8595900" cy="4595100"/>
                <a:chOff x="274200" y="274200"/>
                <a:chExt cx="8595900" cy="4595100"/>
              </a:xfrm>
            </p:grpSpPr>
            <p:sp>
              <p:nvSpPr>
                <p:cNvPr id="371" name="Google Shape;371;p22"/>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372" name="Google Shape;372;p22"/>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373" name="Google Shape;373;p22"/>
              <p:cNvGrpSpPr/>
              <p:nvPr/>
            </p:nvGrpSpPr>
            <p:grpSpPr>
              <a:xfrm>
                <a:off x="8595300" y="365550"/>
                <a:ext cx="183000" cy="183000"/>
                <a:chOff x="8225400" y="367488"/>
                <a:chExt cx="183000" cy="183000"/>
              </a:xfrm>
            </p:grpSpPr>
            <p:cxnSp>
              <p:nvCxnSpPr>
                <p:cNvPr id="374" name="Google Shape;374;p22"/>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375" name="Google Shape;375;p22"/>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376" name="Google Shape;376;p22"/>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377" name="Google Shape;377;p22"/>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378" name="Google Shape;378;p22"/>
          <p:cNvSpPr txBox="1">
            <a:spLocks noGrp="1"/>
          </p:cNvSpPr>
          <p:nvPr>
            <p:ph type="title" hasCustomPrompt="1"/>
          </p:nvPr>
        </p:nvSpPr>
        <p:spPr>
          <a:xfrm>
            <a:off x="2438367" y="975196"/>
            <a:ext cx="7315200" cy="115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667"/>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79" name="Google Shape;379;p22"/>
          <p:cNvSpPr txBox="1">
            <a:spLocks noGrp="1"/>
          </p:cNvSpPr>
          <p:nvPr>
            <p:ph type="subTitle" idx="1"/>
          </p:nvPr>
        </p:nvSpPr>
        <p:spPr>
          <a:xfrm>
            <a:off x="2438433" y="2133608"/>
            <a:ext cx="7315200" cy="4876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0" name="Google Shape;380;p22"/>
          <p:cNvSpPr txBox="1">
            <a:spLocks noGrp="1"/>
          </p:cNvSpPr>
          <p:nvPr>
            <p:ph type="title" idx="2" hasCustomPrompt="1"/>
          </p:nvPr>
        </p:nvSpPr>
        <p:spPr>
          <a:xfrm>
            <a:off x="2438367" y="2736929"/>
            <a:ext cx="7315200" cy="115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667"/>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81" name="Google Shape;381;p22"/>
          <p:cNvSpPr txBox="1">
            <a:spLocks noGrp="1"/>
          </p:cNvSpPr>
          <p:nvPr>
            <p:ph type="subTitle" idx="3"/>
          </p:nvPr>
        </p:nvSpPr>
        <p:spPr>
          <a:xfrm>
            <a:off x="2438367" y="3895333"/>
            <a:ext cx="7315200" cy="4876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2" name="Google Shape;382;p22"/>
          <p:cNvSpPr txBox="1">
            <a:spLocks noGrp="1"/>
          </p:cNvSpPr>
          <p:nvPr>
            <p:ph type="title" idx="4" hasCustomPrompt="1"/>
          </p:nvPr>
        </p:nvSpPr>
        <p:spPr>
          <a:xfrm>
            <a:off x="2438433" y="4498664"/>
            <a:ext cx="7315200" cy="115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667"/>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83" name="Google Shape;383;p22"/>
          <p:cNvSpPr txBox="1">
            <a:spLocks noGrp="1"/>
          </p:cNvSpPr>
          <p:nvPr>
            <p:ph type="subTitle" idx="5"/>
          </p:nvPr>
        </p:nvSpPr>
        <p:spPr>
          <a:xfrm>
            <a:off x="2438367" y="5657059"/>
            <a:ext cx="7315200" cy="4876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88578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84"/>
        <p:cNvGrpSpPr/>
        <p:nvPr/>
      </p:nvGrpSpPr>
      <p:grpSpPr>
        <a:xfrm>
          <a:off x="0" y="0"/>
          <a:ext cx="0" cy="0"/>
          <a:chOff x="0" y="0"/>
          <a:chExt cx="0" cy="0"/>
        </a:xfrm>
      </p:grpSpPr>
      <p:pic>
        <p:nvPicPr>
          <p:cNvPr id="385" name="Google Shape;385;p23"/>
          <p:cNvPicPr preferRelativeResize="0"/>
          <p:nvPr/>
        </p:nvPicPr>
        <p:blipFill>
          <a:blip r:embed="rId2">
            <a:alphaModFix amt="20000"/>
          </a:blip>
          <a:stretch>
            <a:fillRect/>
          </a:stretch>
        </p:blipFill>
        <p:spPr>
          <a:xfrm>
            <a:off x="-121849" y="1375794"/>
            <a:ext cx="12435839" cy="5558820"/>
          </a:xfrm>
          <a:prstGeom prst="rect">
            <a:avLst/>
          </a:prstGeom>
          <a:noFill/>
          <a:ln>
            <a:noFill/>
          </a:ln>
        </p:spPr>
      </p:pic>
      <p:grpSp>
        <p:nvGrpSpPr>
          <p:cNvPr id="386" name="Google Shape;386;p23"/>
          <p:cNvGrpSpPr/>
          <p:nvPr/>
        </p:nvGrpSpPr>
        <p:grpSpPr>
          <a:xfrm>
            <a:off x="1219200" y="713467"/>
            <a:ext cx="9875600" cy="5552767"/>
            <a:chOff x="914400" y="535100"/>
            <a:chExt cx="7406700" cy="4164575"/>
          </a:xfrm>
        </p:grpSpPr>
        <p:sp>
          <p:nvSpPr>
            <p:cNvPr id="387" name="Google Shape;387;p23"/>
            <p:cNvSpPr/>
            <p:nvPr/>
          </p:nvSpPr>
          <p:spPr>
            <a:xfrm>
              <a:off x="1005900" y="626275"/>
              <a:ext cx="7315200" cy="40734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88" name="Google Shape;388;p23"/>
            <p:cNvGrpSpPr/>
            <p:nvPr/>
          </p:nvGrpSpPr>
          <p:grpSpPr>
            <a:xfrm>
              <a:off x="914400" y="535100"/>
              <a:ext cx="7315200" cy="4073400"/>
              <a:chOff x="914400" y="535100"/>
              <a:chExt cx="7315200" cy="4073400"/>
            </a:xfrm>
          </p:grpSpPr>
          <p:sp>
            <p:nvSpPr>
              <p:cNvPr id="389" name="Google Shape;389;p23"/>
              <p:cNvSpPr/>
              <p:nvPr/>
            </p:nvSpPr>
            <p:spPr>
              <a:xfrm>
                <a:off x="914400" y="535100"/>
                <a:ext cx="7315200" cy="40734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90" name="Google Shape;390;p23"/>
              <p:cNvGrpSpPr/>
              <p:nvPr/>
            </p:nvGrpSpPr>
            <p:grpSpPr>
              <a:xfrm>
                <a:off x="7955100" y="626350"/>
                <a:ext cx="183000" cy="183000"/>
                <a:chOff x="8225400" y="367488"/>
                <a:chExt cx="183000" cy="183000"/>
              </a:xfrm>
            </p:grpSpPr>
            <p:cxnSp>
              <p:nvCxnSpPr>
                <p:cNvPr id="391" name="Google Shape;391;p23"/>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392" name="Google Shape;392;p23"/>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393" name="Google Shape;393;p23"/>
              <p:cNvSpPr/>
              <p:nvPr/>
            </p:nvSpPr>
            <p:spPr>
              <a:xfrm>
                <a:off x="7635000" y="6263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394" name="Google Shape;394;p23"/>
              <p:cNvCxnSpPr/>
              <p:nvPr/>
            </p:nvCxnSpPr>
            <p:spPr>
              <a:xfrm>
                <a:off x="7284899" y="809350"/>
                <a:ext cx="213000" cy="0"/>
              </a:xfrm>
              <a:prstGeom prst="straightConnector1">
                <a:avLst/>
              </a:prstGeom>
              <a:noFill/>
              <a:ln w="28575" cap="flat" cmpd="sng">
                <a:solidFill>
                  <a:schemeClr val="dk1"/>
                </a:solidFill>
                <a:prstDash val="solid"/>
                <a:round/>
                <a:headEnd type="none" w="med" len="med"/>
                <a:tailEnd type="none" w="med" len="med"/>
              </a:ln>
            </p:spPr>
          </p:cxnSp>
          <p:cxnSp>
            <p:nvCxnSpPr>
              <p:cNvPr id="395" name="Google Shape;395;p23"/>
              <p:cNvCxnSpPr/>
              <p:nvPr/>
            </p:nvCxnSpPr>
            <p:spPr>
              <a:xfrm>
                <a:off x="916188" y="900697"/>
                <a:ext cx="7310400" cy="0"/>
              </a:xfrm>
              <a:prstGeom prst="straightConnector1">
                <a:avLst/>
              </a:prstGeom>
              <a:noFill/>
              <a:ln w="28575" cap="flat" cmpd="sng">
                <a:solidFill>
                  <a:schemeClr val="dk1"/>
                </a:solidFill>
                <a:prstDash val="solid"/>
                <a:round/>
                <a:headEnd type="none" w="med" len="med"/>
                <a:tailEnd type="none" w="med" len="med"/>
              </a:ln>
            </p:spPr>
          </p:cxnSp>
        </p:grpSp>
      </p:grpSp>
      <p:sp>
        <p:nvSpPr>
          <p:cNvPr id="396" name="Google Shape;396;p23"/>
          <p:cNvSpPr txBox="1">
            <a:spLocks noGrp="1"/>
          </p:cNvSpPr>
          <p:nvPr>
            <p:ph type="ctrTitle"/>
          </p:nvPr>
        </p:nvSpPr>
        <p:spPr>
          <a:xfrm>
            <a:off x="3047973" y="1312571"/>
            <a:ext cx="6096000" cy="121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6667"/>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97" name="Google Shape;397;p23"/>
          <p:cNvSpPr txBox="1">
            <a:spLocks noGrp="1"/>
          </p:cNvSpPr>
          <p:nvPr>
            <p:ph type="subTitle" idx="1"/>
          </p:nvPr>
        </p:nvSpPr>
        <p:spPr>
          <a:xfrm>
            <a:off x="3047973" y="2531781"/>
            <a:ext cx="6096000" cy="12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98" name="Google Shape;398;p23"/>
          <p:cNvSpPr txBox="1"/>
          <p:nvPr/>
        </p:nvSpPr>
        <p:spPr>
          <a:xfrm>
            <a:off x="3048027" y="4713883"/>
            <a:ext cx="6096000" cy="7316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400"/>
              </a:spcBef>
              <a:spcAft>
                <a:spcPts val="0"/>
              </a:spcAft>
              <a:buNone/>
            </a:pPr>
            <a:r>
              <a:rPr lang="en" sz="1333" b="1">
                <a:solidFill>
                  <a:schemeClr val="dk1"/>
                </a:solidFill>
                <a:latin typeface="Karla"/>
                <a:ea typeface="Karla"/>
                <a:cs typeface="Karla"/>
                <a:sym typeface="Karla"/>
              </a:rPr>
              <a:t>CREDITS</a:t>
            </a:r>
            <a:r>
              <a:rPr lang="en" sz="1333">
                <a:solidFill>
                  <a:schemeClr val="dk1"/>
                </a:solidFill>
                <a:latin typeface="Karla"/>
                <a:ea typeface="Karla"/>
                <a:cs typeface="Karla"/>
                <a:sym typeface="Karla"/>
              </a:rPr>
              <a:t>: This presentation template was created by </a:t>
            </a:r>
            <a:r>
              <a:rPr lang="en" sz="1333" b="1">
                <a:solidFill>
                  <a:schemeClr val="dk1"/>
                </a:solidFill>
                <a:uFill>
                  <a:noFill/>
                </a:uFill>
                <a:latin typeface="Karla"/>
                <a:ea typeface="Karla"/>
                <a:cs typeface="Karla"/>
                <a:sym typeface="Karla"/>
                <a:hlinkClick r:id="rId3">
                  <a:extLst>
                    <a:ext uri="{A12FA001-AC4F-418D-AE19-62706E023703}">
                      <ahyp:hlinkClr xmlns:ahyp="http://schemas.microsoft.com/office/drawing/2018/hyperlinkcolor" val="tx"/>
                    </a:ext>
                  </a:extLst>
                </a:hlinkClick>
              </a:rPr>
              <a:t>Slidesgo</a:t>
            </a:r>
            <a:r>
              <a:rPr lang="en" sz="1333">
                <a:solidFill>
                  <a:schemeClr val="dk1"/>
                </a:solidFill>
                <a:latin typeface="Karla"/>
                <a:ea typeface="Karla"/>
                <a:cs typeface="Karla"/>
                <a:sym typeface="Karla"/>
              </a:rPr>
              <a:t>, including icons by </a:t>
            </a:r>
            <a:r>
              <a:rPr lang="en" sz="1333" b="1">
                <a:solidFill>
                  <a:schemeClr val="dk1"/>
                </a:solidFill>
                <a:uFill>
                  <a:noFill/>
                </a:uFill>
                <a:latin typeface="Karla"/>
                <a:ea typeface="Karla"/>
                <a:cs typeface="Karla"/>
                <a:sym typeface="Karla"/>
                <a:hlinkClick r:id="rId4">
                  <a:extLst>
                    <a:ext uri="{A12FA001-AC4F-418D-AE19-62706E023703}">
                      <ahyp:hlinkClr xmlns:ahyp="http://schemas.microsoft.com/office/drawing/2018/hyperlinkcolor" val="tx"/>
                    </a:ext>
                  </a:extLst>
                </a:hlinkClick>
              </a:rPr>
              <a:t>Flaticon</a:t>
            </a:r>
            <a:r>
              <a:rPr lang="en" sz="1333">
                <a:solidFill>
                  <a:schemeClr val="dk1"/>
                </a:solidFill>
                <a:latin typeface="Karla"/>
                <a:ea typeface="Karla"/>
                <a:cs typeface="Karla"/>
                <a:sym typeface="Karla"/>
              </a:rPr>
              <a:t>, and infographics &amp; images by </a:t>
            </a:r>
            <a:r>
              <a:rPr lang="en" sz="1333" b="1">
                <a:solidFill>
                  <a:schemeClr val="dk1"/>
                </a:solidFill>
                <a:uFill>
                  <a:noFill/>
                </a:uFill>
                <a:latin typeface="Karla"/>
                <a:ea typeface="Karla"/>
                <a:cs typeface="Karla"/>
                <a:sym typeface="Karla"/>
                <a:hlinkClick r:id="rId5">
                  <a:extLst>
                    <a:ext uri="{A12FA001-AC4F-418D-AE19-62706E023703}">
                      <ahyp:hlinkClr xmlns:ahyp="http://schemas.microsoft.com/office/drawing/2018/hyperlinkcolor" val="tx"/>
                    </a:ext>
                  </a:extLst>
                </a:hlinkClick>
              </a:rPr>
              <a:t>Freepik</a:t>
            </a:r>
            <a:endParaRPr sz="1333" b="1">
              <a:solidFill>
                <a:schemeClr val="dk1"/>
              </a:solidFill>
              <a:latin typeface="Karla"/>
              <a:ea typeface="Karla"/>
              <a:cs typeface="Karla"/>
              <a:sym typeface="Karla"/>
            </a:endParaRPr>
          </a:p>
        </p:txBody>
      </p:sp>
    </p:spTree>
    <p:extLst>
      <p:ext uri="{BB962C8B-B14F-4D97-AF65-F5344CB8AC3E}">
        <p14:creationId xmlns:p14="http://schemas.microsoft.com/office/powerpoint/2010/main" val="25059769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99"/>
        <p:cNvGrpSpPr/>
        <p:nvPr/>
      </p:nvGrpSpPr>
      <p:grpSpPr>
        <a:xfrm>
          <a:off x="0" y="0"/>
          <a:ext cx="0" cy="0"/>
          <a:chOff x="0" y="0"/>
          <a:chExt cx="0" cy="0"/>
        </a:xfrm>
      </p:grpSpPr>
      <p:pic>
        <p:nvPicPr>
          <p:cNvPr id="400" name="Google Shape;400;p24"/>
          <p:cNvPicPr preferRelativeResize="0"/>
          <p:nvPr/>
        </p:nvPicPr>
        <p:blipFill>
          <a:blip r:embed="rId2">
            <a:alphaModFix amt="20000"/>
          </a:blip>
          <a:stretch>
            <a:fillRect/>
          </a:stretch>
        </p:blipFill>
        <p:spPr>
          <a:xfrm>
            <a:off x="-121849" y="1375794"/>
            <a:ext cx="12435839" cy="5558820"/>
          </a:xfrm>
          <a:prstGeom prst="rect">
            <a:avLst/>
          </a:prstGeom>
          <a:noFill/>
          <a:ln>
            <a:noFill/>
          </a:ln>
        </p:spPr>
      </p:pic>
    </p:spTree>
    <p:extLst>
      <p:ext uri="{BB962C8B-B14F-4D97-AF65-F5344CB8AC3E}">
        <p14:creationId xmlns:p14="http://schemas.microsoft.com/office/powerpoint/2010/main" val="6395448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01"/>
        <p:cNvGrpSpPr/>
        <p:nvPr/>
      </p:nvGrpSpPr>
      <p:grpSpPr>
        <a:xfrm>
          <a:off x="0" y="0"/>
          <a:ext cx="0" cy="0"/>
          <a:chOff x="0" y="0"/>
          <a:chExt cx="0" cy="0"/>
        </a:xfrm>
      </p:grpSpPr>
    </p:spTree>
    <p:extLst>
      <p:ext uri="{BB962C8B-B14F-4D97-AF65-F5344CB8AC3E}">
        <p14:creationId xmlns:p14="http://schemas.microsoft.com/office/powerpoint/2010/main" val="467433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0000"/>
          </a:blip>
          <a:stretch>
            <a:fillRect/>
          </a:stretch>
        </p:blipFill>
        <p:spPr>
          <a:xfrm>
            <a:off x="-121849" y="1375794"/>
            <a:ext cx="12435839" cy="5558820"/>
          </a:xfrm>
          <a:prstGeom prst="rect">
            <a:avLst/>
          </a:prstGeom>
          <a:noFill/>
          <a:ln>
            <a:noFill/>
          </a:ln>
        </p:spPr>
      </p:pic>
      <p:grpSp>
        <p:nvGrpSpPr>
          <p:cNvPr id="10" name="Google Shape;10;p2"/>
          <p:cNvGrpSpPr/>
          <p:nvPr/>
        </p:nvGrpSpPr>
        <p:grpSpPr>
          <a:xfrm>
            <a:off x="365600" y="365600"/>
            <a:ext cx="11582800" cy="6248800"/>
            <a:chOff x="274200" y="274200"/>
            <a:chExt cx="8687100" cy="4686600"/>
          </a:xfrm>
        </p:grpSpPr>
        <p:sp>
          <p:nvSpPr>
            <p:cNvPr id="11" name="Google Shape;11;p2"/>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274200" y="274200"/>
              <a:ext cx="8595900" cy="4595100"/>
              <a:chOff x="274200" y="274200"/>
              <a:chExt cx="8595900" cy="4595100"/>
            </a:xfrm>
          </p:grpSpPr>
          <p:grpSp>
            <p:nvGrpSpPr>
              <p:cNvPr id="13" name="Google Shape;13;p2"/>
              <p:cNvGrpSpPr/>
              <p:nvPr/>
            </p:nvGrpSpPr>
            <p:grpSpPr>
              <a:xfrm>
                <a:off x="274200" y="274200"/>
                <a:ext cx="8595900" cy="4595100"/>
                <a:chOff x="274200" y="274200"/>
                <a:chExt cx="8595900" cy="4595100"/>
              </a:xfrm>
            </p:grpSpPr>
            <p:sp>
              <p:nvSpPr>
                <p:cNvPr id="14" name="Google Shape;14;p2"/>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15" name="Google Shape;15;p2"/>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16" name="Google Shape;16;p2"/>
              <p:cNvGrpSpPr/>
              <p:nvPr/>
            </p:nvGrpSpPr>
            <p:grpSpPr>
              <a:xfrm>
                <a:off x="8595300" y="365550"/>
                <a:ext cx="183000" cy="183000"/>
                <a:chOff x="8225400" y="367488"/>
                <a:chExt cx="183000" cy="183000"/>
              </a:xfrm>
            </p:grpSpPr>
            <p:cxnSp>
              <p:nvCxnSpPr>
                <p:cNvPr id="17" name="Google Shape;17;p2"/>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8" name="Google Shape;18;p2"/>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9" name="Google Shape;19;p2"/>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20" name="Google Shape;20;p2"/>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21" name="Google Shape;21;p2"/>
          <p:cNvGrpSpPr/>
          <p:nvPr/>
        </p:nvGrpSpPr>
        <p:grpSpPr>
          <a:xfrm>
            <a:off x="1219200" y="713467"/>
            <a:ext cx="9875600" cy="5552767"/>
            <a:chOff x="914400" y="535100"/>
            <a:chExt cx="7406700" cy="4164575"/>
          </a:xfrm>
        </p:grpSpPr>
        <p:sp>
          <p:nvSpPr>
            <p:cNvPr id="22" name="Google Shape;22;p2"/>
            <p:cNvSpPr/>
            <p:nvPr/>
          </p:nvSpPr>
          <p:spPr>
            <a:xfrm>
              <a:off x="1005900" y="626275"/>
              <a:ext cx="7315200" cy="40734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3" name="Google Shape;23;p2"/>
            <p:cNvGrpSpPr/>
            <p:nvPr/>
          </p:nvGrpSpPr>
          <p:grpSpPr>
            <a:xfrm>
              <a:off x="914400" y="535100"/>
              <a:ext cx="7315200" cy="4073400"/>
              <a:chOff x="914400" y="535100"/>
              <a:chExt cx="7315200" cy="4073400"/>
            </a:xfrm>
          </p:grpSpPr>
          <p:sp>
            <p:nvSpPr>
              <p:cNvPr id="24" name="Google Shape;24;p2"/>
              <p:cNvSpPr/>
              <p:nvPr/>
            </p:nvSpPr>
            <p:spPr>
              <a:xfrm>
                <a:off x="914400" y="535100"/>
                <a:ext cx="7315200" cy="40734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 name="Google Shape;25;p2"/>
              <p:cNvGrpSpPr/>
              <p:nvPr/>
            </p:nvGrpSpPr>
            <p:grpSpPr>
              <a:xfrm>
                <a:off x="7955100" y="626350"/>
                <a:ext cx="183000" cy="183000"/>
                <a:chOff x="8225400" y="367488"/>
                <a:chExt cx="183000" cy="183000"/>
              </a:xfrm>
            </p:grpSpPr>
            <p:cxnSp>
              <p:nvCxnSpPr>
                <p:cNvPr id="26" name="Google Shape;26;p2"/>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7" name="Google Shape;27;p2"/>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28" name="Google Shape;28;p2"/>
              <p:cNvSpPr/>
              <p:nvPr/>
            </p:nvSpPr>
            <p:spPr>
              <a:xfrm>
                <a:off x="7635000" y="6263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29" name="Google Shape;29;p2"/>
              <p:cNvCxnSpPr/>
              <p:nvPr/>
            </p:nvCxnSpPr>
            <p:spPr>
              <a:xfrm>
                <a:off x="7284899" y="809350"/>
                <a:ext cx="213000" cy="0"/>
              </a:xfrm>
              <a:prstGeom prst="straightConnector1">
                <a:avLst/>
              </a:prstGeom>
              <a:noFill/>
              <a:ln w="28575" cap="flat" cmpd="sng">
                <a:solidFill>
                  <a:schemeClr val="dk1"/>
                </a:solidFill>
                <a:prstDash val="solid"/>
                <a:round/>
                <a:headEnd type="none" w="med" len="med"/>
                <a:tailEnd type="none" w="med" len="med"/>
              </a:ln>
            </p:spPr>
          </p:cxnSp>
          <p:cxnSp>
            <p:nvCxnSpPr>
              <p:cNvPr id="30" name="Google Shape;30;p2"/>
              <p:cNvCxnSpPr/>
              <p:nvPr/>
            </p:nvCxnSpPr>
            <p:spPr>
              <a:xfrm>
                <a:off x="916188" y="900697"/>
                <a:ext cx="7310400" cy="0"/>
              </a:xfrm>
              <a:prstGeom prst="straightConnector1">
                <a:avLst/>
              </a:prstGeom>
              <a:noFill/>
              <a:ln w="28575" cap="flat" cmpd="sng">
                <a:solidFill>
                  <a:schemeClr val="dk1"/>
                </a:solidFill>
                <a:prstDash val="solid"/>
                <a:round/>
                <a:headEnd type="none" w="med" len="med"/>
                <a:tailEnd type="none" w="med" len="med"/>
              </a:ln>
            </p:spPr>
          </p:cxnSp>
        </p:grpSp>
      </p:grpSp>
      <p:sp>
        <p:nvSpPr>
          <p:cNvPr id="31" name="Google Shape;31;p2"/>
          <p:cNvSpPr txBox="1">
            <a:spLocks noGrp="1"/>
          </p:cNvSpPr>
          <p:nvPr>
            <p:ph type="ctrTitle"/>
          </p:nvPr>
        </p:nvSpPr>
        <p:spPr>
          <a:xfrm>
            <a:off x="2438400" y="1566537"/>
            <a:ext cx="7315200" cy="329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rgbClr val="191919"/>
              </a:buClr>
              <a:buSzPts val="5200"/>
              <a:buNone/>
              <a:defRPr sz="6667"/>
            </a:lvl1pPr>
            <a:lvl2pPr lvl="1" algn="ctr">
              <a:lnSpc>
                <a:spcPct val="100000"/>
              </a:lnSpc>
              <a:spcBef>
                <a:spcPts val="0"/>
              </a:spcBef>
              <a:spcAft>
                <a:spcPts val="0"/>
              </a:spcAft>
              <a:buClr>
                <a:srgbClr val="191919"/>
              </a:buClr>
              <a:buSzPts val="5200"/>
              <a:buNone/>
              <a:defRPr sz="6933">
                <a:solidFill>
                  <a:srgbClr val="191919"/>
                </a:solidFill>
              </a:defRPr>
            </a:lvl2pPr>
            <a:lvl3pPr lvl="2" algn="ctr">
              <a:lnSpc>
                <a:spcPct val="100000"/>
              </a:lnSpc>
              <a:spcBef>
                <a:spcPts val="0"/>
              </a:spcBef>
              <a:spcAft>
                <a:spcPts val="0"/>
              </a:spcAft>
              <a:buClr>
                <a:srgbClr val="191919"/>
              </a:buClr>
              <a:buSzPts val="5200"/>
              <a:buNone/>
              <a:defRPr sz="6933">
                <a:solidFill>
                  <a:srgbClr val="191919"/>
                </a:solidFill>
              </a:defRPr>
            </a:lvl3pPr>
            <a:lvl4pPr lvl="3" algn="ctr">
              <a:lnSpc>
                <a:spcPct val="100000"/>
              </a:lnSpc>
              <a:spcBef>
                <a:spcPts val="0"/>
              </a:spcBef>
              <a:spcAft>
                <a:spcPts val="0"/>
              </a:spcAft>
              <a:buClr>
                <a:srgbClr val="191919"/>
              </a:buClr>
              <a:buSzPts val="5200"/>
              <a:buNone/>
              <a:defRPr sz="6933">
                <a:solidFill>
                  <a:srgbClr val="191919"/>
                </a:solidFill>
              </a:defRPr>
            </a:lvl4pPr>
            <a:lvl5pPr lvl="4" algn="ctr">
              <a:lnSpc>
                <a:spcPct val="100000"/>
              </a:lnSpc>
              <a:spcBef>
                <a:spcPts val="0"/>
              </a:spcBef>
              <a:spcAft>
                <a:spcPts val="0"/>
              </a:spcAft>
              <a:buClr>
                <a:srgbClr val="191919"/>
              </a:buClr>
              <a:buSzPts val="5200"/>
              <a:buNone/>
              <a:defRPr sz="6933">
                <a:solidFill>
                  <a:srgbClr val="191919"/>
                </a:solidFill>
              </a:defRPr>
            </a:lvl5pPr>
            <a:lvl6pPr lvl="5" algn="ctr">
              <a:lnSpc>
                <a:spcPct val="100000"/>
              </a:lnSpc>
              <a:spcBef>
                <a:spcPts val="0"/>
              </a:spcBef>
              <a:spcAft>
                <a:spcPts val="0"/>
              </a:spcAft>
              <a:buClr>
                <a:srgbClr val="191919"/>
              </a:buClr>
              <a:buSzPts val="5200"/>
              <a:buNone/>
              <a:defRPr sz="6933">
                <a:solidFill>
                  <a:srgbClr val="191919"/>
                </a:solidFill>
              </a:defRPr>
            </a:lvl6pPr>
            <a:lvl7pPr lvl="6" algn="ctr">
              <a:lnSpc>
                <a:spcPct val="100000"/>
              </a:lnSpc>
              <a:spcBef>
                <a:spcPts val="0"/>
              </a:spcBef>
              <a:spcAft>
                <a:spcPts val="0"/>
              </a:spcAft>
              <a:buClr>
                <a:srgbClr val="191919"/>
              </a:buClr>
              <a:buSzPts val="5200"/>
              <a:buNone/>
              <a:defRPr sz="6933">
                <a:solidFill>
                  <a:srgbClr val="191919"/>
                </a:solidFill>
              </a:defRPr>
            </a:lvl7pPr>
            <a:lvl8pPr lvl="7" algn="ctr">
              <a:lnSpc>
                <a:spcPct val="100000"/>
              </a:lnSpc>
              <a:spcBef>
                <a:spcPts val="0"/>
              </a:spcBef>
              <a:spcAft>
                <a:spcPts val="0"/>
              </a:spcAft>
              <a:buClr>
                <a:srgbClr val="191919"/>
              </a:buClr>
              <a:buSzPts val="5200"/>
              <a:buNone/>
              <a:defRPr sz="6933">
                <a:solidFill>
                  <a:srgbClr val="191919"/>
                </a:solidFill>
              </a:defRPr>
            </a:lvl8pPr>
            <a:lvl9pPr lvl="8" algn="ctr">
              <a:lnSpc>
                <a:spcPct val="100000"/>
              </a:lnSpc>
              <a:spcBef>
                <a:spcPts val="0"/>
              </a:spcBef>
              <a:spcAft>
                <a:spcPts val="0"/>
              </a:spcAft>
              <a:buClr>
                <a:srgbClr val="191919"/>
              </a:buClr>
              <a:buSzPts val="5200"/>
              <a:buNone/>
              <a:defRPr sz="6933">
                <a:solidFill>
                  <a:srgbClr val="191919"/>
                </a:solidFill>
              </a:defRPr>
            </a:lvl9pPr>
          </a:lstStyle>
          <a:p>
            <a:endParaRPr/>
          </a:p>
        </p:txBody>
      </p:sp>
      <p:sp>
        <p:nvSpPr>
          <p:cNvPr id="32" name="Google Shape;32;p2"/>
          <p:cNvSpPr txBox="1">
            <a:spLocks noGrp="1"/>
          </p:cNvSpPr>
          <p:nvPr>
            <p:ph type="subTitle" idx="1"/>
          </p:nvPr>
        </p:nvSpPr>
        <p:spPr>
          <a:xfrm>
            <a:off x="2438400" y="5169467"/>
            <a:ext cx="7315200" cy="4876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5761913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
        <p:cNvGrpSpPr/>
        <p:nvPr/>
      </p:nvGrpSpPr>
      <p:grpSpPr>
        <a:xfrm>
          <a:off x="0" y="0"/>
          <a:ext cx="0" cy="0"/>
          <a:chOff x="0" y="0"/>
          <a:chExt cx="0" cy="0"/>
        </a:xfrm>
      </p:grpSpPr>
      <p:pic>
        <p:nvPicPr>
          <p:cNvPr id="34" name="Google Shape;34;p3"/>
          <p:cNvPicPr preferRelativeResize="0"/>
          <p:nvPr/>
        </p:nvPicPr>
        <p:blipFill>
          <a:blip r:embed="rId2">
            <a:alphaModFix amt="20000"/>
          </a:blip>
          <a:stretch>
            <a:fillRect/>
          </a:stretch>
        </p:blipFill>
        <p:spPr>
          <a:xfrm>
            <a:off x="-121849" y="1375794"/>
            <a:ext cx="12435839" cy="5558820"/>
          </a:xfrm>
          <a:prstGeom prst="rect">
            <a:avLst/>
          </a:prstGeom>
          <a:noFill/>
          <a:ln>
            <a:noFill/>
          </a:ln>
        </p:spPr>
      </p:pic>
      <p:grpSp>
        <p:nvGrpSpPr>
          <p:cNvPr id="35" name="Google Shape;35;p3"/>
          <p:cNvGrpSpPr/>
          <p:nvPr/>
        </p:nvGrpSpPr>
        <p:grpSpPr>
          <a:xfrm>
            <a:off x="1828400" y="990600"/>
            <a:ext cx="8656400" cy="4998800"/>
            <a:chOff x="1371300" y="742950"/>
            <a:chExt cx="6492300" cy="3749100"/>
          </a:xfrm>
        </p:grpSpPr>
        <p:sp>
          <p:nvSpPr>
            <p:cNvPr id="36" name="Google Shape;36;p3"/>
            <p:cNvSpPr/>
            <p:nvPr/>
          </p:nvSpPr>
          <p:spPr>
            <a:xfrm>
              <a:off x="1462800" y="834450"/>
              <a:ext cx="6400800" cy="3657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 name="Google Shape;37;p3"/>
            <p:cNvGrpSpPr/>
            <p:nvPr/>
          </p:nvGrpSpPr>
          <p:grpSpPr>
            <a:xfrm>
              <a:off x="1371300" y="742950"/>
              <a:ext cx="6401400" cy="3657600"/>
              <a:chOff x="1371300" y="742950"/>
              <a:chExt cx="6401400" cy="3657600"/>
            </a:xfrm>
          </p:grpSpPr>
          <p:sp>
            <p:nvSpPr>
              <p:cNvPr id="38" name="Google Shape;38;p3"/>
              <p:cNvSpPr/>
              <p:nvPr/>
            </p:nvSpPr>
            <p:spPr>
              <a:xfrm>
                <a:off x="1371300" y="742950"/>
                <a:ext cx="6400800" cy="36576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39" name="Google Shape;39;p3"/>
              <p:cNvCxnSpPr/>
              <p:nvPr/>
            </p:nvCxnSpPr>
            <p:spPr>
              <a:xfrm>
                <a:off x="1371300" y="1108650"/>
                <a:ext cx="6401400" cy="0"/>
              </a:xfrm>
              <a:prstGeom prst="straightConnector1">
                <a:avLst/>
              </a:prstGeom>
              <a:noFill/>
              <a:ln w="28575" cap="flat" cmpd="sng">
                <a:solidFill>
                  <a:schemeClr val="dk1"/>
                </a:solidFill>
                <a:prstDash val="solid"/>
                <a:round/>
                <a:headEnd type="none" w="med" len="med"/>
                <a:tailEnd type="none" w="med" len="med"/>
              </a:ln>
            </p:spPr>
          </p:cxnSp>
          <p:grpSp>
            <p:nvGrpSpPr>
              <p:cNvPr id="40" name="Google Shape;40;p3"/>
              <p:cNvGrpSpPr/>
              <p:nvPr/>
            </p:nvGrpSpPr>
            <p:grpSpPr>
              <a:xfrm>
                <a:off x="7498200" y="834288"/>
                <a:ext cx="183000" cy="183000"/>
                <a:chOff x="8225400" y="367488"/>
                <a:chExt cx="183000" cy="183000"/>
              </a:xfrm>
            </p:grpSpPr>
            <p:cxnSp>
              <p:nvCxnSpPr>
                <p:cNvPr id="41" name="Google Shape;41;p3"/>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42" name="Google Shape;42;p3"/>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43" name="Google Shape;43;p3"/>
              <p:cNvSpPr/>
              <p:nvPr/>
            </p:nvSpPr>
            <p:spPr>
              <a:xfrm>
                <a:off x="7177950" y="834288"/>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44" name="Google Shape;44;p3"/>
              <p:cNvCxnSpPr/>
              <p:nvPr/>
            </p:nvCxnSpPr>
            <p:spPr>
              <a:xfrm>
                <a:off x="6827699" y="1017288"/>
                <a:ext cx="208500" cy="0"/>
              </a:xfrm>
              <a:prstGeom prst="straightConnector1">
                <a:avLst/>
              </a:prstGeom>
              <a:noFill/>
              <a:ln w="28575" cap="flat" cmpd="sng">
                <a:solidFill>
                  <a:schemeClr val="dk1"/>
                </a:solidFill>
                <a:prstDash val="solid"/>
                <a:round/>
                <a:headEnd type="none" w="med" len="med"/>
                <a:tailEnd type="none" w="med" len="med"/>
              </a:ln>
            </p:spPr>
          </p:cxnSp>
        </p:grpSp>
      </p:grpSp>
      <p:sp>
        <p:nvSpPr>
          <p:cNvPr id="45" name="Google Shape;45;p3"/>
          <p:cNvSpPr txBox="1">
            <a:spLocks noGrp="1"/>
          </p:cNvSpPr>
          <p:nvPr>
            <p:ph type="title"/>
          </p:nvPr>
        </p:nvSpPr>
        <p:spPr>
          <a:xfrm>
            <a:off x="2438400" y="2819400"/>
            <a:ext cx="7315200" cy="1219200"/>
          </a:xfrm>
          <a:prstGeom prst="rect">
            <a:avLst/>
          </a:prstGeom>
        </p:spPr>
        <p:txBody>
          <a:bodyPr spcFirstLastPara="1" wrap="square" lIns="91425" tIns="91425" rIns="91425" bIns="91425" anchor="t" anchorCtr="0">
            <a:noAutofit/>
          </a:bodyPr>
          <a:lstStyle>
            <a:lvl1pPr lvl="0" algn="ctr">
              <a:spcBef>
                <a:spcPts val="0"/>
              </a:spcBef>
              <a:spcAft>
                <a:spcPts val="0"/>
              </a:spcAft>
              <a:buSzPts val="5000"/>
              <a:buNone/>
              <a:defRPr sz="6667"/>
            </a:lvl1pPr>
            <a:lvl2pPr lvl="1" algn="ctr">
              <a:spcBef>
                <a:spcPts val="0"/>
              </a:spcBef>
              <a:spcAft>
                <a:spcPts val="0"/>
              </a:spcAft>
              <a:buSzPts val="5000"/>
              <a:buNone/>
              <a:defRPr sz="6667"/>
            </a:lvl2pPr>
            <a:lvl3pPr lvl="2" algn="ctr">
              <a:spcBef>
                <a:spcPts val="0"/>
              </a:spcBef>
              <a:spcAft>
                <a:spcPts val="0"/>
              </a:spcAft>
              <a:buSzPts val="5000"/>
              <a:buNone/>
              <a:defRPr sz="6667"/>
            </a:lvl3pPr>
            <a:lvl4pPr lvl="3" algn="ctr">
              <a:spcBef>
                <a:spcPts val="0"/>
              </a:spcBef>
              <a:spcAft>
                <a:spcPts val="0"/>
              </a:spcAft>
              <a:buSzPts val="5000"/>
              <a:buNone/>
              <a:defRPr sz="6667"/>
            </a:lvl4pPr>
            <a:lvl5pPr lvl="4" algn="ctr">
              <a:spcBef>
                <a:spcPts val="0"/>
              </a:spcBef>
              <a:spcAft>
                <a:spcPts val="0"/>
              </a:spcAft>
              <a:buSzPts val="5000"/>
              <a:buNone/>
              <a:defRPr sz="6667"/>
            </a:lvl5pPr>
            <a:lvl6pPr lvl="5" algn="ctr">
              <a:spcBef>
                <a:spcPts val="0"/>
              </a:spcBef>
              <a:spcAft>
                <a:spcPts val="0"/>
              </a:spcAft>
              <a:buSzPts val="5000"/>
              <a:buNone/>
              <a:defRPr sz="6667"/>
            </a:lvl6pPr>
            <a:lvl7pPr lvl="6" algn="ctr">
              <a:spcBef>
                <a:spcPts val="0"/>
              </a:spcBef>
              <a:spcAft>
                <a:spcPts val="0"/>
              </a:spcAft>
              <a:buSzPts val="5000"/>
              <a:buNone/>
              <a:defRPr sz="6667"/>
            </a:lvl7pPr>
            <a:lvl8pPr lvl="7" algn="ctr">
              <a:spcBef>
                <a:spcPts val="0"/>
              </a:spcBef>
              <a:spcAft>
                <a:spcPts val="0"/>
              </a:spcAft>
              <a:buSzPts val="5000"/>
              <a:buNone/>
              <a:defRPr sz="6667"/>
            </a:lvl8pPr>
            <a:lvl9pPr lvl="8" algn="ctr">
              <a:spcBef>
                <a:spcPts val="0"/>
              </a:spcBef>
              <a:spcAft>
                <a:spcPts val="0"/>
              </a:spcAft>
              <a:buSzPts val="5000"/>
              <a:buNone/>
              <a:defRPr sz="6667"/>
            </a:lvl9pPr>
          </a:lstStyle>
          <a:p>
            <a:endParaRPr/>
          </a:p>
        </p:txBody>
      </p:sp>
      <p:sp>
        <p:nvSpPr>
          <p:cNvPr id="46" name="Google Shape;46;p3"/>
          <p:cNvSpPr txBox="1">
            <a:spLocks noGrp="1"/>
          </p:cNvSpPr>
          <p:nvPr>
            <p:ph type="title" idx="2" hasCustomPrompt="1"/>
          </p:nvPr>
        </p:nvSpPr>
        <p:spPr>
          <a:xfrm>
            <a:off x="1263400" y="905800"/>
            <a:ext cx="1824400" cy="1828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9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7" name="Google Shape;47;p3"/>
          <p:cNvSpPr txBox="1">
            <a:spLocks noGrp="1"/>
          </p:cNvSpPr>
          <p:nvPr>
            <p:ph type="subTitle" idx="1"/>
          </p:nvPr>
        </p:nvSpPr>
        <p:spPr>
          <a:xfrm>
            <a:off x="3048000" y="5270521"/>
            <a:ext cx="6096000" cy="6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656611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8"/>
        <p:cNvGrpSpPr/>
        <p:nvPr/>
      </p:nvGrpSpPr>
      <p:grpSpPr>
        <a:xfrm>
          <a:off x="0" y="0"/>
          <a:ext cx="0" cy="0"/>
          <a:chOff x="0" y="0"/>
          <a:chExt cx="0" cy="0"/>
        </a:xfrm>
      </p:grpSpPr>
      <p:pic>
        <p:nvPicPr>
          <p:cNvPr id="49" name="Google Shape;49;p4"/>
          <p:cNvPicPr preferRelativeResize="0"/>
          <p:nvPr/>
        </p:nvPicPr>
        <p:blipFill>
          <a:blip r:embed="rId2">
            <a:alphaModFix amt="20000"/>
          </a:blip>
          <a:stretch>
            <a:fillRect/>
          </a:stretch>
        </p:blipFill>
        <p:spPr>
          <a:xfrm>
            <a:off x="-121849" y="1375794"/>
            <a:ext cx="12435839" cy="5558820"/>
          </a:xfrm>
          <a:prstGeom prst="rect">
            <a:avLst/>
          </a:prstGeom>
          <a:noFill/>
          <a:ln>
            <a:noFill/>
          </a:ln>
        </p:spPr>
      </p:pic>
      <p:grpSp>
        <p:nvGrpSpPr>
          <p:cNvPr id="50" name="Google Shape;50;p4"/>
          <p:cNvGrpSpPr/>
          <p:nvPr/>
        </p:nvGrpSpPr>
        <p:grpSpPr>
          <a:xfrm>
            <a:off x="365600" y="365600"/>
            <a:ext cx="11582800" cy="6248800"/>
            <a:chOff x="274200" y="274200"/>
            <a:chExt cx="8687100" cy="4686600"/>
          </a:xfrm>
        </p:grpSpPr>
        <p:sp>
          <p:nvSpPr>
            <p:cNvPr id="51" name="Google Shape;51;p4"/>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2" name="Google Shape;52;p4"/>
            <p:cNvGrpSpPr/>
            <p:nvPr/>
          </p:nvGrpSpPr>
          <p:grpSpPr>
            <a:xfrm>
              <a:off x="274200" y="274200"/>
              <a:ext cx="8595900" cy="4595100"/>
              <a:chOff x="274200" y="274200"/>
              <a:chExt cx="8595900" cy="4595100"/>
            </a:xfrm>
          </p:grpSpPr>
          <p:grpSp>
            <p:nvGrpSpPr>
              <p:cNvPr id="53" name="Google Shape;53;p4"/>
              <p:cNvGrpSpPr/>
              <p:nvPr/>
            </p:nvGrpSpPr>
            <p:grpSpPr>
              <a:xfrm>
                <a:off x="274200" y="274200"/>
                <a:ext cx="8595900" cy="4595100"/>
                <a:chOff x="274200" y="274200"/>
                <a:chExt cx="8595900" cy="4595100"/>
              </a:xfrm>
            </p:grpSpPr>
            <p:sp>
              <p:nvSpPr>
                <p:cNvPr id="54" name="Google Shape;54;p4"/>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55" name="Google Shape;55;p4"/>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56" name="Google Shape;56;p4"/>
              <p:cNvGrpSpPr/>
              <p:nvPr/>
            </p:nvGrpSpPr>
            <p:grpSpPr>
              <a:xfrm>
                <a:off x="8595300" y="365550"/>
                <a:ext cx="183000" cy="183000"/>
                <a:chOff x="8225400" y="367488"/>
                <a:chExt cx="183000" cy="183000"/>
              </a:xfrm>
            </p:grpSpPr>
            <p:cxnSp>
              <p:nvCxnSpPr>
                <p:cNvPr id="57" name="Google Shape;57;p4"/>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58" name="Google Shape;58;p4"/>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59" name="Google Shape;59;p4"/>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60" name="Google Shape;60;p4"/>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61" name="Google Shape;61;p4"/>
          <p:cNvSpPr txBox="1">
            <a:spLocks noGrp="1"/>
          </p:cNvSpPr>
          <p:nvPr>
            <p:ph type="title"/>
          </p:nvPr>
        </p:nvSpPr>
        <p:spPr>
          <a:xfrm>
            <a:off x="953467" y="975200"/>
            <a:ext cx="10285200" cy="91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3500"/>
              <a:buNone/>
              <a:defRPr/>
            </a:lvl1pPr>
            <a:lvl2pPr lvl="1" rtl="0">
              <a:lnSpc>
                <a:spcPct val="100000"/>
              </a:lnSpc>
              <a:spcBef>
                <a:spcPts val="0"/>
              </a:spcBef>
              <a:spcAft>
                <a:spcPts val="0"/>
              </a:spcAft>
              <a:buSzPts val="3500"/>
              <a:buNone/>
              <a:defRPr/>
            </a:lvl2pPr>
            <a:lvl3pPr lvl="2" rtl="0">
              <a:lnSpc>
                <a:spcPct val="100000"/>
              </a:lnSpc>
              <a:spcBef>
                <a:spcPts val="0"/>
              </a:spcBef>
              <a:spcAft>
                <a:spcPts val="0"/>
              </a:spcAft>
              <a:buSzPts val="3500"/>
              <a:buNone/>
              <a:defRPr/>
            </a:lvl3pPr>
            <a:lvl4pPr lvl="3" rtl="0">
              <a:lnSpc>
                <a:spcPct val="100000"/>
              </a:lnSpc>
              <a:spcBef>
                <a:spcPts val="0"/>
              </a:spcBef>
              <a:spcAft>
                <a:spcPts val="0"/>
              </a:spcAft>
              <a:buSzPts val="3500"/>
              <a:buNone/>
              <a:defRPr/>
            </a:lvl4pPr>
            <a:lvl5pPr lvl="4" rtl="0">
              <a:lnSpc>
                <a:spcPct val="100000"/>
              </a:lnSpc>
              <a:spcBef>
                <a:spcPts val="0"/>
              </a:spcBef>
              <a:spcAft>
                <a:spcPts val="0"/>
              </a:spcAft>
              <a:buSzPts val="3500"/>
              <a:buNone/>
              <a:defRPr/>
            </a:lvl5pPr>
            <a:lvl6pPr lvl="5" rtl="0">
              <a:lnSpc>
                <a:spcPct val="100000"/>
              </a:lnSpc>
              <a:spcBef>
                <a:spcPts val="0"/>
              </a:spcBef>
              <a:spcAft>
                <a:spcPts val="0"/>
              </a:spcAft>
              <a:buSzPts val="3500"/>
              <a:buNone/>
              <a:defRPr/>
            </a:lvl6pPr>
            <a:lvl7pPr lvl="6" rtl="0">
              <a:lnSpc>
                <a:spcPct val="100000"/>
              </a:lnSpc>
              <a:spcBef>
                <a:spcPts val="0"/>
              </a:spcBef>
              <a:spcAft>
                <a:spcPts val="0"/>
              </a:spcAft>
              <a:buSzPts val="3500"/>
              <a:buNone/>
              <a:defRPr/>
            </a:lvl7pPr>
            <a:lvl8pPr lvl="7" rtl="0">
              <a:lnSpc>
                <a:spcPct val="100000"/>
              </a:lnSpc>
              <a:spcBef>
                <a:spcPts val="0"/>
              </a:spcBef>
              <a:spcAft>
                <a:spcPts val="0"/>
              </a:spcAft>
              <a:buSzPts val="3500"/>
              <a:buNone/>
              <a:defRPr/>
            </a:lvl8pPr>
            <a:lvl9pPr lvl="8" rtl="0">
              <a:lnSpc>
                <a:spcPct val="100000"/>
              </a:lnSpc>
              <a:spcBef>
                <a:spcPts val="0"/>
              </a:spcBef>
              <a:spcAft>
                <a:spcPts val="0"/>
              </a:spcAft>
              <a:buSzPts val="3500"/>
              <a:buNone/>
              <a:defRPr/>
            </a:lvl9pPr>
          </a:lstStyle>
          <a:p>
            <a:endParaRPr/>
          </a:p>
        </p:txBody>
      </p:sp>
      <p:sp>
        <p:nvSpPr>
          <p:cNvPr id="62" name="Google Shape;62;p4"/>
          <p:cNvSpPr txBox="1">
            <a:spLocks noGrp="1"/>
          </p:cNvSpPr>
          <p:nvPr>
            <p:ph type="body" idx="1"/>
          </p:nvPr>
        </p:nvSpPr>
        <p:spPr>
          <a:xfrm>
            <a:off x="953467" y="1889600"/>
            <a:ext cx="10285200" cy="487600"/>
          </a:xfrm>
          <a:prstGeom prst="rect">
            <a:avLst/>
          </a:prstGeom>
        </p:spPr>
        <p:txBody>
          <a:bodyPr spcFirstLastPara="1" wrap="square" lIns="91425" tIns="91425" rIns="91425" bIns="91425" anchor="t" anchorCtr="0">
            <a:noAutofit/>
          </a:bodyPr>
          <a:lstStyle>
            <a:lvl1pPr marL="609585" lvl="0" indent="-423323" algn="ctr" rtl="0">
              <a:lnSpc>
                <a:spcPct val="100000"/>
              </a:lnSpc>
              <a:spcBef>
                <a:spcPts val="0"/>
              </a:spcBef>
              <a:spcAft>
                <a:spcPts val="0"/>
              </a:spcAft>
              <a:buSzPts val="1400"/>
              <a:buChar char="●"/>
              <a:defRPr sz="14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5147662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3"/>
        <p:cNvGrpSpPr/>
        <p:nvPr/>
      </p:nvGrpSpPr>
      <p:grpSpPr>
        <a:xfrm>
          <a:off x="0" y="0"/>
          <a:ext cx="0" cy="0"/>
          <a:chOff x="0" y="0"/>
          <a:chExt cx="0" cy="0"/>
        </a:xfrm>
      </p:grpSpPr>
      <p:pic>
        <p:nvPicPr>
          <p:cNvPr id="64" name="Google Shape;64;p5"/>
          <p:cNvPicPr preferRelativeResize="0"/>
          <p:nvPr/>
        </p:nvPicPr>
        <p:blipFill>
          <a:blip r:embed="rId2">
            <a:alphaModFix amt="20000"/>
          </a:blip>
          <a:stretch>
            <a:fillRect/>
          </a:stretch>
        </p:blipFill>
        <p:spPr>
          <a:xfrm>
            <a:off x="-121849" y="1375794"/>
            <a:ext cx="12435839" cy="5558820"/>
          </a:xfrm>
          <a:prstGeom prst="rect">
            <a:avLst/>
          </a:prstGeom>
          <a:noFill/>
          <a:ln>
            <a:noFill/>
          </a:ln>
        </p:spPr>
      </p:pic>
      <p:grpSp>
        <p:nvGrpSpPr>
          <p:cNvPr id="65" name="Google Shape;65;p5"/>
          <p:cNvGrpSpPr/>
          <p:nvPr/>
        </p:nvGrpSpPr>
        <p:grpSpPr>
          <a:xfrm>
            <a:off x="365600" y="365600"/>
            <a:ext cx="11582800" cy="6248800"/>
            <a:chOff x="274200" y="274200"/>
            <a:chExt cx="8687100" cy="4686600"/>
          </a:xfrm>
        </p:grpSpPr>
        <p:sp>
          <p:nvSpPr>
            <p:cNvPr id="66" name="Google Shape;66;p5"/>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7" name="Google Shape;67;p5"/>
            <p:cNvGrpSpPr/>
            <p:nvPr/>
          </p:nvGrpSpPr>
          <p:grpSpPr>
            <a:xfrm>
              <a:off x="274200" y="274200"/>
              <a:ext cx="8595900" cy="4595100"/>
              <a:chOff x="274200" y="274200"/>
              <a:chExt cx="8595900" cy="4595100"/>
            </a:xfrm>
          </p:grpSpPr>
          <p:grpSp>
            <p:nvGrpSpPr>
              <p:cNvPr id="68" name="Google Shape;68;p5"/>
              <p:cNvGrpSpPr/>
              <p:nvPr/>
            </p:nvGrpSpPr>
            <p:grpSpPr>
              <a:xfrm>
                <a:off x="274200" y="274200"/>
                <a:ext cx="8595900" cy="4595100"/>
                <a:chOff x="274200" y="274200"/>
                <a:chExt cx="8595900" cy="4595100"/>
              </a:xfrm>
            </p:grpSpPr>
            <p:sp>
              <p:nvSpPr>
                <p:cNvPr id="69" name="Google Shape;69;p5"/>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70" name="Google Shape;70;p5"/>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71" name="Google Shape;71;p5"/>
              <p:cNvGrpSpPr/>
              <p:nvPr/>
            </p:nvGrpSpPr>
            <p:grpSpPr>
              <a:xfrm>
                <a:off x="8595300" y="365550"/>
                <a:ext cx="183000" cy="183000"/>
                <a:chOff x="8225400" y="367488"/>
                <a:chExt cx="183000" cy="183000"/>
              </a:xfrm>
            </p:grpSpPr>
            <p:cxnSp>
              <p:nvCxnSpPr>
                <p:cNvPr id="72" name="Google Shape;72;p5"/>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73" name="Google Shape;73;p5"/>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74" name="Google Shape;74;p5"/>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75" name="Google Shape;75;p5"/>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76" name="Google Shape;76;p5"/>
          <p:cNvSpPr txBox="1">
            <a:spLocks noGrp="1"/>
          </p:cNvSpPr>
          <p:nvPr>
            <p:ph type="subTitle" idx="1"/>
          </p:nvPr>
        </p:nvSpPr>
        <p:spPr>
          <a:xfrm>
            <a:off x="3519633" y="2863733"/>
            <a:ext cx="2088400" cy="1086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77" name="Google Shape;77;p5"/>
          <p:cNvSpPr txBox="1">
            <a:spLocks noGrp="1"/>
          </p:cNvSpPr>
          <p:nvPr>
            <p:ph type="subTitle" idx="2"/>
          </p:nvPr>
        </p:nvSpPr>
        <p:spPr>
          <a:xfrm>
            <a:off x="8909717" y="2863733"/>
            <a:ext cx="2084800" cy="1085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78" name="Google Shape;78;p5"/>
          <p:cNvSpPr txBox="1">
            <a:spLocks noGrp="1"/>
          </p:cNvSpPr>
          <p:nvPr>
            <p:ph type="subTitle" idx="3"/>
          </p:nvPr>
        </p:nvSpPr>
        <p:spPr>
          <a:xfrm>
            <a:off x="3519633" y="3856567"/>
            <a:ext cx="2088400" cy="109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 name="Google Shape;79;p5"/>
          <p:cNvSpPr txBox="1">
            <a:spLocks noGrp="1"/>
          </p:cNvSpPr>
          <p:nvPr>
            <p:ph type="subTitle" idx="4"/>
          </p:nvPr>
        </p:nvSpPr>
        <p:spPr>
          <a:xfrm>
            <a:off x="8909717" y="3856567"/>
            <a:ext cx="2084800" cy="109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 name="Google Shape;80;p5"/>
          <p:cNvSpPr txBox="1">
            <a:spLocks noGrp="1"/>
          </p:cNvSpPr>
          <p:nvPr>
            <p:ph type="title"/>
          </p:nvPr>
        </p:nvSpPr>
        <p:spPr>
          <a:xfrm>
            <a:off x="950976" y="975360"/>
            <a:ext cx="102900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533353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_White">
    <p:spTree>
      <p:nvGrpSpPr>
        <p:cNvPr id="1" name=""/>
        <p:cNvGrpSpPr/>
        <p:nvPr/>
      </p:nvGrpSpPr>
      <p:grpSpPr>
        <a:xfrm>
          <a:off x="0" y="0"/>
          <a:ext cx="0" cy="0"/>
          <a:chOff x="0" y="0"/>
          <a:chExt cx="0" cy="0"/>
        </a:xfrm>
      </p:grpSpPr>
      <p:sp>
        <p:nvSpPr>
          <p:cNvPr id="2" name="Titel 1"/>
          <p:cNvSpPr>
            <a:spLocks noGrp="1"/>
          </p:cNvSpPr>
          <p:nvPr>
            <p:ph type="title"/>
          </p:nvPr>
        </p:nvSpPr>
        <p:spPr>
          <a:xfrm>
            <a:off x="575999" y="1800000"/>
            <a:ext cx="6096264" cy="2386800"/>
          </a:xfrm>
        </p:spPr>
        <p:txBody>
          <a:bodyPr anchor="b">
            <a:normAutofit/>
          </a:bodyPr>
          <a:lstStyle>
            <a:lvl1pPr>
              <a:defRPr sz="4000"/>
            </a:lvl1pPr>
          </a:lstStyle>
          <a:p>
            <a:r>
              <a:rPr lang="en-US"/>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A9A41F9E-F395-4802-BA0E-A579FF58717F}" type="datetime1">
              <a:rPr lang="nl-BE" smtClean="0"/>
              <a:t>4/12/2024</a:t>
            </a:fld>
            <a:endParaRPr lang="nl-NL" dirty="0"/>
          </a:p>
        </p:txBody>
      </p:sp>
      <p:sp>
        <p:nvSpPr>
          <p:cNvPr id="5" name="Tijdelijke aanduiding voor voettekst 4"/>
          <p:cNvSpPr>
            <a:spLocks noGrp="1"/>
          </p:cNvSpPr>
          <p:nvPr>
            <p:ph type="ftr" sz="quarter" idx="11"/>
          </p:nvPr>
        </p:nvSpPr>
        <p:spPr/>
        <p:txBody>
          <a:bodyPr/>
          <a:lstStyle/>
          <a:p>
            <a:r>
              <a:rPr lang="nl-NL"/>
              <a:t>Faculty, department, unit ...</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7" name="Picture Placeholder 4"/>
          <p:cNvSpPr>
            <a:spLocks noGrp="1"/>
          </p:cNvSpPr>
          <p:nvPr>
            <p:ph type="pic" sz="quarter" idx="13"/>
          </p:nvPr>
        </p:nvSpPr>
        <p:spPr>
          <a:xfrm>
            <a:off x="7248525" y="584201"/>
            <a:ext cx="4368673" cy="5040312"/>
          </a:xfrm>
        </p:spPr>
        <p:txBody>
          <a:bodyPr/>
          <a:lstStyle/>
          <a:p>
            <a:r>
              <a:rPr lang="en-US"/>
              <a:t>Click icon to add picture</a:t>
            </a:r>
            <a:endParaRPr lang="nl-NL"/>
          </a:p>
        </p:txBody>
      </p:sp>
    </p:spTree>
  </p:cSld>
  <p:clrMapOvr>
    <a:masterClrMapping/>
  </p:clrMapOvr>
  <p:extLst>
    <p:ext uri="{DCECCB84-F9BA-43D5-87BE-67443E8EF086}">
      <p15:sldGuideLst xmlns:p15="http://schemas.microsoft.com/office/powerpoint/2012/main">
        <p15:guide id="1" orient="horz" pos="3543" userDrawn="1">
          <p15:clr>
            <a:srgbClr val="FBAE40"/>
          </p15:clr>
        </p15:guide>
        <p15:guide id="2" pos="4203" userDrawn="1">
          <p15:clr>
            <a:srgbClr val="FBAE40"/>
          </p15:clr>
        </p15:guide>
        <p15:guide id="3" orient="horz" pos="36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1"/>
        <p:cNvGrpSpPr/>
        <p:nvPr/>
      </p:nvGrpSpPr>
      <p:grpSpPr>
        <a:xfrm>
          <a:off x="0" y="0"/>
          <a:ext cx="0" cy="0"/>
          <a:chOff x="0" y="0"/>
          <a:chExt cx="0" cy="0"/>
        </a:xfrm>
      </p:grpSpPr>
      <p:pic>
        <p:nvPicPr>
          <p:cNvPr id="82" name="Google Shape;82;p6"/>
          <p:cNvPicPr preferRelativeResize="0"/>
          <p:nvPr/>
        </p:nvPicPr>
        <p:blipFill>
          <a:blip r:embed="rId2">
            <a:alphaModFix amt="20000"/>
          </a:blip>
          <a:stretch>
            <a:fillRect/>
          </a:stretch>
        </p:blipFill>
        <p:spPr>
          <a:xfrm>
            <a:off x="-121849" y="1375794"/>
            <a:ext cx="12435839" cy="5558820"/>
          </a:xfrm>
          <a:prstGeom prst="rect">
            <a:avLst/>
          </a:prstGeom>
          <a:noFill/>
          <a:ln>
            <a:noFill/>
          </a:ln>
        </p:spPr>
      </p:pic>
      <p:grpSp>
        <p:nvGrpSpPr>
          <p:cNvPr id="83" name="Google Shape;83;p6"/>
          <p:cNvGrpSpPr/>
          <p:nvPr/>
        </p:nvGrpSpPr>
        <p:grpSpPr>
          <a:xfrm>
            <a:off x="365600" y="365600"/>
            <a:ext cx="11582800" cy="6248800"/>
            <a:chOff x="274200" y="274200"/>
            <a:chExt cx="8687100" cy="4686600"/>
          </a:xfrm>
        </p:grpSpPr>
        <p:sp>
          <p:nvSpPr>
            <p:cNvPr id="84" name="Google Shape;84;p6"/>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5" name="Google Shape;85;p6"/>
            <p:cNvGrpSpPr/>
            <p:nvPr/>
          </p:nvGrpSpPr>
          <p:grpSpPr>
            <a:xfrm>
              <a:off x="274200" y="274200"/>
              <a:ext cx="8595900" cy="4595100"/>
              <a:chOff x="274200" y="274200"/>
              <a:chExt cx="8595900" cy="4595100"/>
            </a:xfrm>
          </p:grpSpPr>
          <p:grpSp>
            <p:nvGrpSpPr>
              <p:cNvPr id="86" name="Google Shape;86;p6"/>
              <p:cNvGrpSpPr/>
              <p:nvPr/>
            </p:nvGrpSpPr>
            <p:grpSpPr>
              <a:xfrm>
                <a:off x="274200" y="274200"/>
                <a:ext cx="8595900" cy="4595100"/>
                <a:chOff x="274200" y="274200"/>
                <a:chExt cx="8595900" cy="4595100"/>
              </a:xfrm>
            </p:grpSpPr>
            <p:sp>
              <p:nvSpPr>
                <p:cNvPr id="87" name="Google Shape;87;p6"/>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88" name="Google Shape;88;p6"/>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89" name="Google Shape;89;p6"/>
              <p:cNvGrpSpPr/>
              <p:nvPr/>
            </p:nvGrpSpPr>
            <p:grpSpPr>
              <a:xfrm>
                <a:off x="8595300" y="365550"/>
                <a:ext cx="183000" cy="183000"/>
                <a:chOff x="8225400" y="367488"/>
                <a:chExt cx="183000" cy="183000"/>
              </a:xfrm>
            </p:grpSpPr>
            <p:cxnSp>
              <p:nvCxnSpPr>
                <p:cNvPr id="90" name="Google Shape;90;p6"/>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91" name="Google Shape;91;p6"/>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92" name="Google Shape;92;p6"/>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93" name="Google Shape;93;p6"/>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94" name="Google Shape;94;p6"/>
          <p:cNvSpPr txBox="1">
            <a:spLocks noGrp="1"/>
          </p:cNvSpPr>
          <p:nvPr>
            <p:ph type="title"/>
          </p:nvPr>
        </p:nvSpPr>
        <p:spPr>
          <a:xfrm>
            <a:off x="953500" y="975367"/>
            <a:ext cx="102852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5035800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95"/>
        <p:cNvGrpSpPr/>
        <p:nvPr/>
      </p:nvGrpSpPr>
      <p:grpSpPr>
        <a:xfrm>
          <a:off x="0" y="0"/>
          <a:ext cx="0" cy="0"/>
          <a:chOff x="0" y="0"/>
          <a:chExt cx="0" cy="0"/>
        </a:xfrm>
      </p:grpSpPr>
      <p:pic>
        <p:nvPicPr>
          <p:cNvPr id="96" name="Google Shape;96;p7"/>
          <p:cNvPicPr preferRelativeResize="0"/>
          <p:nvPr/>
        </p:nvPicPr>
        <p:blipFill>
          <a:blip r:embed="rId2">
            <a:alphaModFix amt="20000"/>
          </a:blip>
          <a:stretch>
            <a:fillRect/>
          </a:stretch>
        </p:blipFill>
        <p:spPr>
          <a:xfrm>
            <a:off x="-121849" y="1375794"/>
            <a:ext cx="12435839" cy="5558820"/>
          </a:xfrm>
          <a:prstGeom prst="rect">
            <a:avLst/>
          </a:prstGeom>
          <a:noFill/>
          <a:ln>
            <a:noFill/>
          </a:ln>
        </p:spPr>
      </p:pic>
      <p:grpSp>
        <p:nvGrpSpPr>
          <p:cNvPr id="97" name="Google Shape;97;p7"/>
          <p:cNvGrpSpPr/>
          <p:nvPr/>
        </p:nvGrpSpPr>
        <p:grpSpPr>
          <a:xfrm>
            <a:off x="1918647" y="713333"/>
            <a:ext cx="7892000" cy="5901200"/>
            <a:chOff x="274200" y="274200"/>
            <a:chExt cx="5919000" cy="4425900"/>
          </a:xfrm>
        </p:grpSpPr>
        <p:sp>
          <p:nvSpPr>
            <p:cNvPr id="98" name="Google Shape;98;p7"/>
            <p:cNvSpPr/>
            <p:nvPr/>
          </p:nvSpPr>
          <p:spPr>
            <a:xfrm>
              <a:off x="365700" y="365700"/>
              <a:ext cx="5827500" cy="43344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 name="Google Shape;99;p7"/>
            <p:cNvGrpSpPr/>
            <p:nvPr/>
          </p:nvGrpSpPr>
          <p:grpSpPr>
            <a:xfrm>
              <a:off x="274200" y="274200"/>
              <a:ext cx="5827500" cy="4334400"/>
              <a:chOff x="274200" y="274200"/>
              <a:chExt cx="5827500" cy="4334400"/>
            </a:xfrm>
          </p:grpSpPr>
          <p:sp>
            <p:nvSpPr>
              <p:cNvPr id="100" name="Google Shape;100;p7"/>
              <p:cNvSpPr/>
              <p:nvPr/>
            </p:nvSpPr>
            <p:spPr>
              <a:xfrm>
                <a:off x="274200" y="274200"/>
                <a:ext cx="5827500" cy="43344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1" name="Google Shape;101;p7"/>
              <p:cNvGrpSpPr/>
              <p:nvPr/>
            </p:nvGrpSpPr>
            <p:grpSpPr>
              <a:xfrm>
                <a:off x="5827100" y="365450"/>
                <a:ext cx="183000" cy="183000"/>
                <a:chOff x="8225400" y="367488"/>
                <a:chExt cx="183000" cy="183000"/>
              </a:xfrm>
            </p:grpSpPr>
            <p:cxnSp>
              <p:nvCxnSpPr>
                <p:cNvPr id="102" name="Google Shape;102;p7"/>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03" name="Google Shape;103;p7"/>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04" name="Google Shape;104;p7"/>
              <p:cNvSpPr/>
              <p:nvPr/>
            </p:nvSpPr>
            <p:spPr>
              <a:xfrm>
                <a:off x="5507000" y="3654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105" name="Google Shape;105;p7"/>
              <p:cNvCxnSpPr/>
              <p:nvPr/>
            </p:nvCxnSpPr>
            <p:spPr>
              <a:xfrm>
                <a:off x="5156899" y="548450"/>
                <a:ext cx="213000" cy="0"/>
              </a:xfrm>
              <a:prstGeom prst="straightConnector1">
                <a:avLst/>
              </a:prstGeom>
              <a:noFill/>
              <a:ln w="28575" cap="flat" cmpd="sng">
                <a:solidFill>
                  <a:schemeClr val="dk1"/>
                </a:solidFill>
                <a:prstDash val="solid"/>
                <a:round/>
                <a:headEnd type="none" w="med" len="med"/>
                <a:tailEnd type="none" w="med" len="med"/>
              </a:ln>
            </p:spPr>
          </p:cxnSp>
          <p:cxnSp>
            <p:nvCxnSpPr>
              <p:cNvPr id="106" name="Google Shape;106;p7"/>
              <p:cNvCxnSpPr/>
              <p:nvPr/>
            </p:nvCxnSpPr>
            <p:spPr>
              <a:xfrm>
                <a:off x="283500" y="639800"/>
                <a:ext cx="58152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107" name="Google Shape;107;p7"/>
          <p:cNvGrpSpPr/>
          <p:nvPr/>
        </p:nvGrpSpPr>
        <p:grpSpPr>
          <a:xfrm>
            <a:off x="365600" y="365600"/>
            <a:ext cx="7892000" cy="5901200"/>
            <a:chOff x="274200" y="274200"/>
            <a:chExt cx="5919000" cy="4425900"/>
          </a:xfrm>
        </p:grpSpPr>
        <p:sp>
          <p:nvSpPr>
            <p:cNvPr id="108" name="Google Shape;108;p7"/>
            <p:cNvSpPr/>
            <p:nvPr/>
          </p:nvSpPr>
          <p:spPr>
            <a:xfrm>
              <a:off x="365700" y="365700"/>
              <a:ext cx="5827500" cy="43344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 name="Google Shape;109;p7"/>
            <p:cNvGrpSpPr/>
            <p:nvPr/>
          </p:nvGrpSpPr>
          <p:grpSpPr>
            <a:xfrm>
              <a:off x="274200" y="274200"/>
              <a:ext cx="5827500" cy="4334400"/>
              <a:chOff x="274200" y="274200"/>
              <a:chExt cx="5827500" cy="4334400"/>
            </a:xfrm>
          </p:grpSpPr>
          <p:sp>
            <p:nvSpPr>
              <p:cNvPr id="110" name="Google Shape;110;p7"/>
              <p:cNvSpPr/>
              <p:nvPr/>
            </p:nvSpPr>
            <p:spPr>
              <a:xfrm>
                <a:off x="274200" y="274200"/>
                <a:ext cx="5827500" cy="43344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1" name="Google Shape;111;p7"/>
              <p:cNvGrpSpPr/>
              <p:nvPr/>
            </p:nvGrpSpPr>
            <p:grpSpPr>
              <a:xfrm>
                <a:off x="5827100" y="365450"/>
                <a:ext cx="183000" cy="183000"/>
                <a:chOff x="8225400" y="367488"/>
                <a:chExt cx="183000" cy="183000"/>
              </a:xfrm>
            </p:grpSpPr>
            <p:cxnSp>
              <p:nvCxnSpPr>
                <p:cNvPr id="112" name="Google Shape;112;p7"/>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13" name="Google Shape;113;p7"/>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14" name="Google Shape;114;p7"/>
              <p:cNvSpPr/>
              <p:nvPr/>
            </p:nvSpPr>
            <p:spPr>
              <a:xfrm>
                <a:off x="5507000" y="3654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115" name="Google Shape;115;p7"/>
              <p:cNvCxnSpPr/>
              <p:nvPr/>
            </p:nvCxnSpPr>
            <p:spPr>
              <a:xfrm>
                <a:off x="5156899" y="548450"/>
                <a:ext cx="213000" cy="0"/>
              </a:xfrm>
              <a:prstGeom prst="straightConnector1">
                <a:avLst/>
              </a:prstGeom>
              <a:noFill/>
              <a:ln w="28575" cap="flat" cmpd="sng">
                <a:solidFill>
                  <a:schemeClr val="dk1"/>
                </a:solidFill>
                <a:prstDash val="solid"/>
                <a:round/>
                <a:headEnd type="none" w="med" len="med"/>
                <a:tailEnd type="none" w="med" len="med"/>
              </a:ln>
            </p:spPr>
          </p:cxnSp>
          <p:cxnSp>
            <p:nvCxnSpPr>
              <p:cNvPr id="116" name="Google Shape;116;p7"/>
              <p:cNvCxnSpPr/>
              <p:nvPr/>
            </p:nvCxnSpPr>
            <p:spPr>
              <a:xfrm>
                <a:off x="283500" y="639800"/>
                <a:ext cx="5815200" cy="0"/>
              </a:xfrm>
              <a:prstGeom prst="straightConnector1">
                <a:avLst/>
              </a:prstGeom>
              <a:noFill/>
              <a:ln w="28575" cap="flat" cmpd="sng">
                <a:solidFill>
                  <a:schemeClr val="dk1"/>
                </a:solidFill>
                <a:prstDash val="solid"/>
                <a:round/>
                <a:headEnd type="none" w="med" len="med"/>
                <a:tailEnd type="none" w="med" len="med"/>
              </a:ln>
            </p:spPr>
          </p:cxnSp>
        </p:grpSp>
      </p:grpSp>
      <p:sp>
        <p:nvSpPr>
          <p:cNvPr id="117" name="Google Shape;117;p7"/>
          <p:cNvSpPr txBox="1">
            <a:spLocks noGrp="1"/>
          </p:cNvSpPr>
          <p:nvPr>
            <p:ph type="title"/>
          </p:nvPr>
        </p:nvSpPr>
        <p:spPr>
          <a:xfrm>
            <a:off x="952333" y="975367"/>
            <a:ext cx="6687600" cy="9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500"/>
              <a:buNone/>
              <a:defRPr/>
            </a:lvl1pPr>
            <a:lvl2pPr lvl="1" rtl="0">
              <a:lnSpc>
                <a:spcPct val="100000"/>
              </a:lnSpc>
              <a:spcBef>
                <a:spcPts val="0"/>
              </a:spcBef>
              <a:spcAft>
                <a:spcPts val="0"/>
              </a:spcAft>
              <a:buSzPts val="3500"/>
              <a:buNone/>
              <a:defRPr/>
            </a:lvl2pPr>
            <a:lvl3pPr lvl="2" rtl="0">
              <a:lnSpc>
                <a:spcPct val="100000"/>
              </a:lnSpc>
              <a:spcBef>
                <a:spcPts val="0"/>
              </a:spcBef>
              <a:spcAft>
                <a:spcPts val="0"/>
              </a:spcAft>
              <a:buSzPts val="3500"/>
              <a:buNone/>
              <a:defRPr/>
            </a:lvl3pPr>
            <a:lvl4pPr lvl="3" rtl="0">
              <a:lnSpc>
                <a:spcPct val="100000"/>
              </a:lnSpc>
              <a:spcBef>
                <a:spcPts val="0"/>
              </a:spcBef>
              <a:spcAft>
                <a:spcPts val="0"/>
              </a:spcAft>
              <a:buSzPts val="3500"/>
              <a:buNone/>
              <a:defRPr/>
            </a:lvl4pPr>
            <a:lvl5pPr lvl="4" rtl="0">
              <a:lnSpc>
                <a:spcPct val="100000"/>
              </a:lnSpc>
              <a:spcBef>
                <a:spcPts val="0"/>
              </a:spcBef>
              <a:spcAft>
                <a:spcPts val="0"/>
              </a:spcAft>
              <a:buSzPts val="3500"/>
              <a:buNone/>
              <a:defRPr/>
            </a:lvl5pPr>
            <a:lvl6pPr lvl="5" rtl="0">
              <a:lnSpc>
                <a:spcPct val="100000"/>
              </a:lnSpc>
              <a:spcBef>
                <a:spcPts val="0"/>
              </a:spcBef>
              <a:spcAft>
                <a:spcPts val="0"/>
              </a:spcAft>
              <a:buSzPts val="3500"/>
              <a:buNone/>
              <a:defRPr/>
            </a:lvl6pPr>
            <a:lvl7pPr lvl="6" rtl="0">
              <a:lnSpc>
                <a:spcPct val="100000"/>
              </a:lnSpc>
              <a:spcBef>
                <a:spcPts val="0"/>
              </a:spcBef>
              <a:spcAft>
                <a:spcPts val="0"/>
              </a:spcAft>
              <a:buSzPts val="3500"/>
              <a:buNone/>
              <a:defRPr/>
            </a:lvl7pPr>
            <a:lvl8pPr lvl="7" rtl="0">
              <a:lnSpc>
                <a:spcPct val="100000"/>
              </a:lnSpc>
              <a:spcBef>
                <a:spcPts val="0"/>
              </a:spcBef>
              <a:spcAft>
                <a:spcPts val="0"/>
              </a:spcAft>
              <a:buSzPts val="3500"/>
              <a:buNone/>
              <a:defRPr/>
            </a:lvl8pPr>
            <a:lvl9pPr lvl="8" rtl="0">
              <a:lnSpc>
                <a:spcPct val="100000"/>
              </a:lnSpc>
              <a:spcBef>
                <a:spcPts val="0"/>
              </a:spcBef>
              <a:spcAft>
                <a:spcPts val="0"/>
              </a:spcAft>
              <a:buSzPts val="3500"/>
              <a:buNone/>
              <a:defRPr/>
            </a:lvl9pPr>
          </a:lstStyle>
          <a:p>
            <a:endParaRPr/>
          </a:p>
        </p:txBody>
      </p:sp>
      <p:sp>
        <p:nvSpPr>
          <p:cNvPr id="118" name="Google Shape;118;p7"/>
          <p:cNvSpPr txBox="1">
            <a:spLocks noGrp="1"/>
          </p:cNvSpPr>
          <p:nvPr>
            <p:ph type="body" idx="1"/>
          </p:nvPr>
        </p:nvSpPr>
        <p:spPr>
          <a:xfrm>
            <a:off x="954467" y="2133767"/>
            <a:ext cx="6693200" cy="34196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26628183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19"/>
        <p:cNvGrpSpPr/>
        <p:nvPr/>
      </p:nvGrpSpPr>
      <p:grpSpPr>
        <a:xfrm>
          <a:off x="0" y="0"/>
          <a:ext cx="0" cy="0"/>
          <a:chOff x="0" y="0"/>
          <a:chExt cx="0" cy="0"/>
        </a:xfrm>
      </p:grpSpPr>
      <p:pic>
        <p:nvPicPr>
          <p:cNvPr id="120" name="Google Shape;120;p8"/>
          <p:cNvPicPr preferRelativeResize="0"/>
          <p:nvPr/>
        </p:nvPicPr>
        <p:blipFill>
          <a:blip r:embed="rId2">
            <a:alphaModFix amt="20000"/>
          </a:blip>
          <a:stretch>
            <a:fillRect/>
          </a:stretch>
        </p:blipFill>
        <p:spPr>
          <a:xfrm>
            <a:off x="-121849" y="1375794"/>
            <a:ext cx="12435839" cy="5558820"/>
          </a:xfrm>
          <a:prstGeom prst="rect">
            <a:avLst/>
          </a:prstGeom>
          <a:noFill/>
          <a:ln>
            <a:noFill/>
          </a:ln>
        </p:spPr>
      </p:pic>
      <p:grpSp>
        <p:nvGrpSpPr>
          <p:cNvPr id="121" name="Google Shape;121;p8"/>
          <p:cNvGrpSpPr/>
          <p:nvPr/>
        </p:nvGrpSpPr>
        <p:grpSpPr>
          <a:xfrm>
            <a:off x="2704153" y="713333"/>
            <a:ext cx="8656400" cy="4998800"/>
            <a:chOff x="1371300" y="742950"/>
            <a:chExt cx="6492300" cy="3749100"/>
          </a:xfrm>
        </p:grpSpPr>
        <p:sp>
          <p:nvSpPr>
            <p:cNvPr id="122" name="Google Shape;122;p8"/>
            <p:cNvSpPr/>
            <p:nvPr/>
          </p:nvSpPr>
          <p:spPr>
            <a:xfrm>
              <a:off x="1462800" y="834450"/>
              <a:ext cx="6400800" cy="3657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3" name="Google Shape;123;p8"/>
            <p:cNvGrpSpPr/>
            <p:nvPr/>
          </p:nvGrpSpPr>
          <p:grpSpPr>
            <a:xfrm>
              <a:off x="1371300" y="742950"/>
              <a:ext cx="6401400" cy="3657600"/>
              <a:chOff x="1371300" y="742950"/>
              <a:chExt cx="6401400" cy="3657600"/>
            </a:xfrm>
          </p:grpSpPr>
          <p:sp>
            <p:nvSpPr>
              <p:cNvPr id="124" name="Google Shape;124;p8"/>
              <p:cNvSpPr/>
              <p:nvPr/>
            </p:nvSpPr>
            <p:spPr>
              <a:xfrm>
                <a:off x="1371300" y="742950"/>
                <a:ext cx="6400800" cy="36576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125" name="Google Shape;125;p8"/>
              <p:cNvCxnSpPr/>
              <p:nvPr/>
            </p:nvCxnSpPr>
            <p:spPr>
              <a:xfrm>
                <a:off x="1371300" y="1108650"/>
                <a:ext cx="6401400" cy="0"/>
              </a:xfrm>
              <a:prstGeom prst="straightConnector1">
                <a:avLst/>
              </a:prstGeom>
              <a:noFill/>
              <a:ln w="28575" cap="flat" cmpd="sng">
                <a:solidFill>
                  <a:schemeClr val="dk1"/>
                </a:solidFill>
                <a:prstDash val="solid"/>
                <a:round/>
                <a:headEnd type="none" w="med" len="med"/>
                <a:tailEnd type="none" w="med" len="med"/>
              </a:ln>
            </p:spPr>
          </p:cxnSp>
          <p:grpSp>
            <p:nvGrpSpPr>
              <p:cNvPr id="126" name="Google Shape;126;p8"/>
              <p:cNvGrpSpPr/>
              <p:nvPr/>
            </p:nvGrpSpPr>
            <p:grpSpPr>
              <a:xfrm>
                <a:off x="7498200" y="834288"/>
                <a:ext cx="183000" cy="183000"/>
                <a:chOff x="8225400" y="367488"/>
                <a:chExt cx="183000" cy="183000"/>
              </a:xfrm>
            </p:grpSpPr>
            <p:cxnSp>
              <p:nvCxnSpPr>
                <p:cNvPr id="127" name="Google Shape;127;p8"/>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28" name="Google Shape;128;p8"/>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29" name="Google Shape;129;p8"/>
              <p:cNvSpPr/>
              <p:nvPr/>
            </p:nvSpPr>
            <p:spPr>
              <a:xfrm>
                <a:off x="7177950" y="834288"/>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130" name="Google Shape;130;p8"/>
              <p:cNvCxnSpPr/>
              <p:nvPr/>
            </p:nvCxnSpPr>
            <p:spPr>
              <a:xfrm>
                <a:off x="6827699" y="1017288"/>
                <a:ext cx="2130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131" name="Google Shape;131;p8"/>
          <p:cNvGrpSpPr/>
          <p:nvPr/>
        </p:nvGrpSpPr>
        <p:grpSpPr>
          <a:xfrm>
            <a:off x="1828400" y="990600"/>
            <a:ext cx="8656400" cy="4998800"/>
            <a:chOff x="1371300" y="742950"/>
            <a:chExt cx="6492300" cy="3749100"/>
          </a:xfrm>
        </p:grpSpPr>
        <p:sp>
          <p:nvSpPr>
            <p:cNvPr id="132" name="Google Shape;132;p8"/>
            <p:cNvSpPr/>
            <p:nvPr/>
          </p:nvSpPr>
          <p:spPr>
            <a:xfrm>
              <a:off x="1462800" y="834450"/>
              <a:ext cx="6400800" cy="3657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 name="Google Shape;133;p8"/>
            <p:cNvGrpSpPr/>
            <p:nvPr/>
          </p:nvGrpSpPr>
          <p:grpSpPr>
            <a:xfrm>
              <a:off x="1371300" y="742950"/>
              <a:ext cx="6401400" cy="3657600"/>
              <a:chOff x="1371300" y="742950"/>
              <a:chExt cx="6401400" cy="3657600"/>
            </a:xfrm>
          </p:grpSpPr>
          <p:sp>
            <p:nvSpPr>
              <p:cNvPr id="134" name="Google Shape;134;p8"/>
              <p:cNvSpPr/>
              <p:nvPr/>
            </p:nvSpPr>
            <p:spPr>
              <a:xfrm>
                <a:off x="1371300" y="742950"/>
                <a:ext cx="6400800" cy="36576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135" name="Google Shape;135;p8"/>
              <p:cNvCxnSpPr/>
              <p:nvPr/>
            </p:nvCxnSpPr>
            <p:spPr>
              <a:xfrm>
                <a:off x="1371300" y="1108650"/>
                <a:ext cx="6401400" cy="0"/>
              </a:xfrm>
              <a:prstGeom prst="straightConnector1">
                <a:avLst/>
              </a:prstGeom>
              <a:noFill/>
              <a:ln w="28575" cap="flat" cmpd="sng">
                <a:solidFill>
                  <a:schemeClr val="dk1"/>
                </a:solidFill>
                <a:prstDash val="solid"/>
                <a:round/>
                <a:headEnd type="none" w="med" len="med"/>
                <a:tailEnd type="none" w="med" len="med"/>
              </a:ln>
            </p:spPr>
          </p:cxnSp>
          <p:grpSp>
            <p:nvGrpSpPr>
              <p:cNvPr id="136" name="Google Shape;136;p8"/>
              <p:cNvGrpSpPr/>
              <p:nvPr/>
            </p:nvGrpSpPr>
            <p:grpSpPr>
              <a:xfrm>
                <a:off x="7498200" y="834288"/>
                <a:ext cx="183000" cy="183000"/>
                <a:chOff x="8225400" y="367488"/>
                <a:chExt cx="183000" cy="183000"/>
              </a:xfrm>
            </p:grpSpPr>
            <p:cxnSp>
              <p:nvCxnSpPr>
                <p:cNvPr id="137" name="Google Shape;137;p8"/>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38" name="Google Shape;138;p8"/>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39" name="Google Shape;139;p8"/>
              <p:cNvSpPr/>
              <p:nvPr/>
            </p:nvSpPr>
            <p:spPr>
              <a:xfrm>
                <a:off x="7177950" y="834288"/>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140" name="Google Shape;140;p8"/>
              <p:cNvCxnSpPr/>
              <p:nvPr/>
            </p:nvCxnSpPr>
            <p:spPr>
              <a:xfrm>
                <a:off x="6827699" y="1017288"/>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141" name="Google Shape;141;p8"/>
          <p:cNvSpPr txBox="1">
            <a:spLocks noGrp="1"/>
          </p:cNvSpPr>
          <p:nvPr>
            <p:ph type="title"/>
          </p:nvPr>
        </p:nvSpPr>
        <p:spPr>
          <a:xfrm>
            <a:off x="2438400" y="1742800"/>
            <a:ext cx="7315200" cy="365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9333"/>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7191133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42"/>
        <p:cNvGrpSpPr/>
        <p:nvPr/>
      </p:nvGrpSpPr>
      <p:grpSpPr>
        <a:xfrm>
          <a:off x="0" y="0"/>
          <a:ext cx="0" cy="0"/>
          <a:chOff x="0" y="0"/>
          <a:chExt cx="0" cy="0"/>
        </a:xfrm>
      </p:grpSpPr>
      <p:pic>
        <p:nvPicPr>
          <p:cNvPr id="143" name="Google Shape;143;p9"/>
          <p:cNvPicPr preferRelativeResize="0"/>
          <p:nvPr/>
        </p:nvPicPr>
        <p:blipFill>
          <a:blip r:embed="rId2">
            <a:alphaModFix amt="20000"/>
          </a:blip>
          <a:stretch>
            <a:fillRect/>
          </a:stretch>
        </p:blipFill>
        <p:spPr>
          <a:xfrm>
            <a:off x="-121849" y="1375794"/>
            <a:ext cx="12435839" cy="5558820"/>
          </a:xfrm>
          <a:prstGeom prst="rect">
            <a:avLst/>
          </a:prstGeom>
          <a:noFill/>
          <a:ln>
            <a:noFill/>
          </a:ln>
        </p:spPr>
      </p:pic>
      <p:grpSp>
        <p:nvGrpSpPr>
          <p:cNvPr id="144" name="Google Shape;144;p9"/>
          <p:cNvGrpSpPr/>
          <p:nvPr/>
        </p:nvGrpSpPr>
        <p:grpSpPr>
          <a:xfrm>
            <a:off x="2700375" y="713333"/>
            <a:ext cx="8656400" cy="4998800"/>
            <a:chOff x="1371300" y="742950"/>
            <a:chExt cx="6492300" cy="3749100"/>
          </a:xfrm>
        </p:grpSpPr>
        <p:sp>
          <p:nvSpPr>
            <p:cNvPr id="145" name="Google Shape;145;p9"/>
            <p:cNvSpPr/>
            <p:nvPr/>
          </p:nvSpPr>
          <p:spPr>
            <a:xfrm>
              <a:off x="1462800" y="834450"/>
              <a:ext cx="6400800" cy="3657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6" name="Google Shape;146;p9"/>
            <p:cNvGrpSpPr/>
            <p:nvPr/>
          </p:nvGrpSpPr>
          <p:grpSpPr>
            <a:xfrm>
              <a:off x="1371300" y="742950"/>
              <a:ext cx="6401400" cy="3657600"/>
              <a:chOff x="1371300" y="742950"/>
              <a:chExt cx="6401400" cy="3657600"/>
            </a:xfrm>
          </p:grpSpPr>
          <p:sp>
            <p:nvSpPr>
              <p:cNvPr id="147" name="Google Shape;147;p9"/>
              <p:cNvSpPr/>
              <p:nvPr/>
            </p:nvSpPr>
            <p:spPr>
              <a:xfrm>
                <a:off x="1371300" y="742950"/>
                <a:ext cx="6400800" cy="36576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148" name="Google Shape;148;p9"/>
              <p:cNvCxnSpPr/>
              <p:nvPr/>
            </p:nvCxnSpPr>
            <p:spPr>
              <a:xfrm>
                <a:off x="1371300" y="1108650"/>
                <a:ext cx="6401400" cy="0"/>
              </a:xfrm>
              <a:prstGeom prst="straightConnector1">
                <a:avLst/>
              </a:prstGeom>
              <a:noFill/>
              <a:ln w="28575" cap="flat" cmpd="sng">
                <a:solidFill>
                  <a:schemeClr val="dk1"/>
                </a:solidFill>
                <a:prstDash val="solid"/>
                <a:round/>
                <a:headEnd type="none" w="med" len="med"/>
                <a:tailEnd type="none" w="med" len="med"/>
              </a:ln>
            </p:spPr>
          </p:cxnSp>
          <p:grpSp>
            <p:nvGrpSpPr>
              <p:cNvPr id="149" name="Google Shape;149;p9"/>
              <p:cNvGrpSpPr/>
              <p:nvPr/>
            </p:nvGrpSpPr>
            <p:grpSpPr>
              <a:xfrm>
                <a:off x="7498200" y="834288"/>
                <a:ext cx="183000" cy="183000"/>
                <a:chOff x="8225400" y="367488"/>
                <a:chExt cx="183000" cy="183000"/>
              </a:xfrm>
            </p:grpSpPr>
            <p:cxnSp>
              <p:nvCxnSpPr>
                <p:cNvPr id="150" name="Google Shape;150;p9"/>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51" name="Google Shape;151;p9"/>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52" name="Google Shape;152;p9"/>
              <p:cNvSpPr/>
              <p:nvPr/>
            </p:nvSpPr>
            <p:spPr>
              <a:xfrm>
                <a:off x="7177950" y="834288"/>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153" name="Google Shape;153;p9"/>
              <p:cNvCxnSpPr/>
              <p:nvPr/>
            </p:nvCxnSpPr>
            <p:spPr>
              <a:xfrm>
                <a:off x="6827699" y="1017288"/>
                <a:ext cx="2130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154" name="Google Shape;154;p9"/>
          <p:cNvGrpSpPr/>
          <p:nvPr/>
        </p:nvGrpSpPr>
        <p:grpSpPr>
          <a:xfrm>
            <a:off x="1828400" y="990600"/>
            <a:ext cx="8656400" cy="4998800"/>
            <a:chOff x="1371300" y="742950"/>
            <a:chExt cx="6492300" cy="3749100"/>
          </a:xfrm>
        </p:grpSpPr>
        <p:sp>
          <p:nvSpPr>
            <p:cNvPr id="155" name="Google Shape;155;p9"/>
            <p:cNvSpPr/>
            <p:nvPr/>
          </p:nvSpPr>
          <p:spPr>
            <a:xfrm>
              <a:off x="1462800" y="834450"/>
              <a:ext cx="6400800" cy="3657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6" name="Google Shape;156;p9"/>
            <p:cNvGrpSpPr/>
            <p:nvPr/>
          </p:nvGrpSpPr>
          <p:grpSpPr>
            <a:xfrm>
              <a:off x="1371300" y="742950"/>
              <a:ext cx="6401400" cy="3657600"/>
              <a:chOff x="1371300" y="742950"/>
              <a:chExt cx="6401400" cy="3657600"/>
            </a:xfrm>
          </p:grpSpPr>
          <p:sp>
            <p:nvSpPr>
              <p:cNvPr id="157" name="Google Shape;157;p9"/>
              <p:cNvSpPr/>
              <p:nvPr/>
            </p:nvSpPr>
            <p:spPr>
              <a:xfrm>
                <a:off x="1371300" y="742950"/>
                <a:ext cx="6400800" cy="36576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158" name="Google Shape;158;p9"/>
              <p:cNvCxnSpPr/>
              <p:nvPr/>
            </p:nvCxnSpPr>
            <p:spPr>
              <a:xfrm>
                <a:off x="1371300" y="1108650"/>
                <a:ext cx="6401400" cy="0"/>
              </a:xfrm>
              <a:prstGeom prst="straightConnector1">
                <a:avLst/>
              </a:prstGeom>
              <a:noFill/>
              <a:ln w="28575" cap="flat" cmpd="sng">
                <a:solidFill>
                  <a:schemeClr val="dk1"/>
                </a:solidFill>
                <a:prstDash val="solid"/>
                <a:round/>
                <a:headEnd type="none" w="med" len="med"/>
                <a:tailEnd type="none" w="med" len="med"/>
              </a:ln>
            </p:spPr>
          </p:cxnSp>
          <p:grpSp>
            <p:nvGrpSpPr>
              <p:cNvPr id="159" name="Google Shape;159;p9"/>
              <p:cNvGrpSpPr/>
              <p:nvPr/>
            </p:nvGrpSpPr>
            <p:grpSpPr>
              <a:xfrm>
                <a:off x="7498200" y="834288"/>
                <a:ext cx="183000" cy="183000"/>
                <a:chOff x="8225400" y="367488"/>
                <a:chExt cx="183000" cy="183000"/>
              </a:xfrm>
            </p:grpSpPr>
            <p:cxnSp>
              <p:nvCxnSpPr>
                <p:cNvPr id="160" name="Google Shape;160;p9"/>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61" name="Google Shape;161;p9"/>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62" name="Google Shape;162;p9"/>
              <p:cNvSpPr/>
              <p:nvPr/>
            </p:nvSpPr>
            <p:spPr>
              <a:xfrm>
                <a:off x="7177950" y="834288"/>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163" name="Google Shape;163;p9"/>
              <p:cNvCxnSpPr/>
              <p:nvPr/>
            </p:nvCxnSpPr>
            <p:spPr>
              <a:xfrm>
                <a:off x="6827699" y="1017288"/>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164" name="Google Shape;164;p9"/>
          <p:cNvSpPr txBox="1">
            <a:spLocks noGrp="1"/>
          </p:cNvSpPr>
          <p:nvPr>
            <p:ph type="title"/>
          </p:nvPr>
        </p:nvSpPr>
        <p:spPr>
          <a:xfrm>
            <a:off x="2743200" y="2240117"/>
            <a:ext cx="67056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5" name="Google Shape;165;p9"/>
          <p:cNvSpPr txBox="1">
            <a:spLocks noGrp="1"/>
          </p:cNvSpPr>
          <p:nvPr>
            <p:ph type="subTitle" idx="1"/>
          </p:nvPr>
        </p:nvSpPr>
        <p:spPr>
          <a:xfrm>
            <a:off x="2743200" y="3398684"/>
            <a:ext cx="6705600" cy="12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152220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66"/>
        <p:cNvGrpSpPr/>
        <p:nvPr/>
      </p:nvGrpSpPr>
      <p:grpSpPr>
        <a:xfrm>
          <a:off x="0" y="0"/>
          <a:ext cx="0" cy="0"/>
          <a:chOff x="0" y="0"/>
          <a:chExt cx="0" cy="0"/>
        </a:xfrm>
      </p:grpSpPr>
      <p:sp>
        <p:nvSpPr>
          <p:cNvPr id="167" name="Google Shape;167;p10"/>
          <p:cNvSpPr txBox="1">
            <a:spLocks noGrp="1"/>
          </p:cNvSpPr>
          <p:nvPr>
            <p:ph type="title"/>
          </p:nvPr>
        </p:nvSpPr>
        <p:spPr>
          <a:xfrm>
            <a:off x="953467" y="5291067"/>
            <a:ext cx="10285200" cy="853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500"/>
              <a:buNone/>
              <a:defRPr sz="32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9858619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182"/>
        <p:cNvGrpSpPr/>
        <p:nvPr/>
      </p:nvGrpSpPr>
      <p:grpSpPr>
        <a:xfrm>
          <a:off x="0" y="0"/>
          <a:ext cx="0" cy="0"/>
          <a:chOff x="0" y="0"/>
          <a:chExt cx="0" cy="0"/>
        </a:xfrm>
      </p:grpSpPr>
    </p:spTree>
    <p:extLst>
      <p:ext uri="{BB962C8B-B14F-4D97-AF65-F5344CB8AC3E}">
        <p14:creationId xmlns:p14="http://schemas.microsoft.com/office/powerpoint/2010/main" val="32424187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83"/>
        <p:cNvGrpSpPr/>
        <p:nvPr/>
      </p:nvGrpSpPr>
      <p:grpSpPr>
        <a:xfrm>
          <a:off x="0" y="0"/>
          <a:ext cx="0" cy="0"/>
          <a:chOff x="0" y="0"/>
          <a:chExt cx="0" cy="0"/>
        </a:xfrm>
      </p:grpSpPr>
      <p:pic>
        <p:nvPicPr>
          <p:cNvPr id="184" name="Google Shape;184;p13"/>
          <p:cNvPicPr preferRelativeResize="0"/>
          <p:nvPr/>
        </p:nvPicPr>
        <p:blipFill>
          <a:blip r:embed="rId2">
            <a:alphaModFix amt="20000"/>
          </a:blip>
          <a:stretch>
            <a:fillRect/>
          </a:stretch>
        </p:blipFill>
        <p:spPr>
          <a:xfrm>
            <a:off x="-121849" y="1375794"/>
            <a:ext cx="12435839" cy="5558820"/>
          </a:xfrm>
          <a:prstGeom prst="rect">
            <a:avLst/>
          </a:prstGeom>
          <a:noFill/>
          <a:ln>
            <a:noFill/>
          </a:ln>
        </p:spPr>
      </p:pic>
      <p:grpSp>
        <p:nvGrpSpPr>
          <p:cNvPr id="185" name="Google Shape;185;p13"/>
          <p:cNvGrpSpPr/>
          <p:nvPr/>
        </p:nvGrpSpPr>
        <p:grpSpPr>
          <a:xfrm>
            <a:off x="365600" y="365600"/>
            <a:ext cx="11582800" cy="6248800"/>
            <a:chOff x="274200" y="274200"/>
            <a:chExt cx="8687100" cy="4686600"/>
          </a:xfrm>
        </p:grpSpPr>
        <p:sp>
          <p:nvSpPr>
            <p:cNvPr id="186" name="Google Shape;186;p13"/>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7" name="Google Shape;187;p13"/>
            <p:cNvGrpSpPr/>
            <p:nvPr/>
          </p:nvGrpSpPr>
          <p:grpSpPr>
            <a:xfrm>
              <a:off x="274200" y="274200"/>
              <a:ext cx="8595900" cy="4595100"/>
              <a:chOff x="274200" y="274200"/>
              <a:chExt cx="8595900" cy="4595100"/>
            </a:xfrm>
          </p:grpSpPr>
          <p:grpSp>
            <p:nvGrpSpPr>
              <p:cNvPr id="188" name="Google Shape;188;p13"/>
              <p:cNvGrpSpPr/>
              <p:nvPr/>
            </p:nvGrpSpPr>
            <p:grpSpPr>
              <a:xfrm>
                <a:off x="274200" y="274200"/>
                <a:ext cx="8595900" cy="4595100"/>
                <a:chOff x="274200" y="274200"/>
                <a:chExt cx="8595900" cy="4595100"/>
              </a:xfrm>
            </p:grpSpPr>
            <p:sp>
              <p:nvSpPr>
                <p:cNvPr id="189" name="Google Shape;189;p13"/>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190" name="Google Shape;190;p13"/>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191" name="Google Shape;191;p13"/>
              <p:cNvGrpSpPr/>
              <p:nvPr/>
            </p:nvGrpSpPr>
            <p:grpSpPr>
              <a:xfrm>
                <a:off x="8595300" y="365550"/>
                <a:ext cx="183000" cy="183000"/>
                <a:chOff x="8225400" y="367488"/>
                <a:chExt cx="183000" cy="183000"/>
              </a:xfrm>
            </p:grpSpPr>
            <p:cxnSp>
              <p:nvCxnSpPr>
                <p:cNvPr id="192" name="Google Shape;192;p13"/>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93" name="Google Shape;193;p13"/>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94" name="Google Shape;194;p13"/>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195" name="Google Shape;195;p13"/>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196" name="Google Shape;196;p13"/>
          <p:cNvSpPr txBox="1">
            <a:spLocks noGrp="1"/>
          </p:cNvSpPr>
          <p:nvPr>
            <p:ph type="subTitle" idx="1"/>
          </p:nvPr>
        </p:nvSpPr>
        <p:spPr>
          <a:xfrm>
            <a:off x="2610635" y="2403833"/>
            <a:ext cx="3170000" cy="731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197" name="Google Shape;197;p13"/>
          <p:cNvSpPr txBox="1">
            <a:spLocks noGrp="1"/>
          </p:cNvSpPr>
          <p:nvPr>
            <p:ph type="subTitle" idx="2"/>
          </p:nvPr>
        </p:nvSpPr>
        <p:spPr>
          <a:xfrm>
            <a:off x="2610608" y="4532200"/>
            <a:ext cx="3170000" cy="731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198" name="Google Shape;198;p13"/>
          <p:cNvSpPr txBox="1">
            <a:spLocks noGrp="1"/>
          </p:cNvSpPr>
          <p:nvPr>
            <p:ph type="subTitle" idx="3"/>
          </p:nvPr>
        </p:nvSpPr>
        <p:spPr>
          <a:xfrm>
            <a:off x="7996621" y="2404784"/>
            <a:ext cx="3170000" cy="731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199" name="Google Shape;199;p13"/>
          <p:cNvSpPr txBox="1">
            <a:spLocks noGrp="1"/>
          </p:cNvSpPr>
          <p:nvPr>
            <p:ph type="subTitle" idx="4"/>
          </p:nvPr>
        </p:nvSpPr>
        <p:spPr>
          <a:xfrm>
            <a:off x="8058008" y="4532191"/>
            <a:ext cx="3048000" cy="731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200" name="Google Shape;200;p13"/>
          <p:cNvSpPr txBox="1">
            <a:spLocks noGrp="1"/>
          </p:cNvSpPr>
          <p:nvPr>
            <p:ph type="title" hasCustomPrompt="1"/>
          </p:nvPr>
        </p:nvSpPr>
        <p:spPr>
          <a:xfrm>
            <a:off x="1025756" y="2403833"/>
            <a:ext cx="1584800" cy="1463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6667"/>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01" name="Google Shape;201;p13"/>
          <p:cNvSpPr txBox="1">
            <a:spLocks noGrp="1"/>
          </p:cNvSpPr>
          <p:nvPr>
            <p:ph type="subTitle" idx="5"/>
          </p:nvPr>
        </p:nvSpPr>
        <p:spPr>
          <a:xfrm>
            <a:off x="2610635" y="3015361"/>
            <a:ext cx="3170000" cy="8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2" name="Google Shape;202;p13"/>
          <p:cNvSpPr txBox="1">
            <a:spLocks noGrp="1"/>
          </p:cNvSpPr>
          <p:nvPr>
            <p:ph type="title" idx="6" hasCustomPrompt="1"/>
          </p:nvPr>
        </p:nvSpPr>
        <p:spPr>
          <a:xfrm>
            <a:off x="6411812" y="2404800"/>
            <a:ext cx="1584800" cy="1463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6667"/>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03" name="Google Shape;203;p13"/>
          <p:cNvSpPr txBox="1">
            <a:spLocks noGrp="1"/>
          </p:cNvSpPr>
          <p:nvPr>
            <p:ph type="subTitle" idx="7"/>
          </p:nvPr>
        </p:nvSpPr>
        <p:spPr>
          <a:xfrm>
            <a:off x="7996621" y="3014400"/>
            <a:ext cx="3170000" cy="8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4" name="Google Shape;204;p13"/>
          <p:cNvSpPr txBox="1">
            <a:spLocks noGrp="1"/>
          </p:cNvSpPr>
          <p:nvPr>
            <p:ph type="title" idx="8" hasCustomPrompt="1"/>
          </p:nvPr>
        </p:nvSpPr>
        <p:spPr>
          <a:xfrm>
            <a:off x="1025796" y="4532200"/>
            <a:ext cx="1584800" cy="1463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6667"/>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05" name="Google Shape;205;p13"/>
          <p:cNvSpPr txBox="1">
            <a:spLocks noGrp="1"/>
          </p:cNvSpPr>
          <p:nvPr>
            <p:ph type="subTitle" idx="9"/>
          </p:nvPr>
        </p:nvSpPr>
        <p:spPr>
          <a:xfrm>
            <a:off x="2610608" y="5141791"/>
            <a:ext cx="3170000" cy="8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6" name="Google Shape;206;p13"/>
          <p:cNvSpPr txBox="1">
            <a:spLocks noGrp="1"/>
          </p:cNvSpPr>
          <p:nvPr>
            <p:ph type="title" idx="13" hasCustomPrompt="1"/>
          </p:nvPr>
        </p:nvSpPr>
        <p:spPr>
          <a:xfrm>
            <a:off x="6473196" y="4532191"/>
            <a:ext cx="1584800" cy="1463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6667"/>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07" name="Google Shape;207;p13"/>
          <p:cNvSpPr txBox="1">
            <a:spLocks noGrp="1"/>
          </p:cNvSpPr>
          <p:nvPr>
            <p:ph type="subTitle" idx="14"/>
          </p:nvPr>
        </p:nvSpPr>
        <p:spPr>
          <a:xfrm>
            <a:off x="8058008" y="5141791"/>
            <a:ext cx="3048000" cy="8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8" name="Google Shape;208;p13"/>
          <p:cNvSpPr txBox="1">
            <a:spLocks noGrp="1"/>
          </p:cNvSpPr>
          <p:nvPr>
            <p:ph type="title" idx="15"/>
          </p:nvPr>
        </p:nvSpPr>
        <p:spPr>
          <a:xfrm>
            <a:off x="954200" y="975367"/>
            <a:ext cx="102844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9286721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09"/>
        <p:cNvGrpSpPr/>
        <p:nvPr/>
      </p:nvGrpSpPr>
      <p:grpSpPr>
        <a:xfrm>
          <a:off x="0" y="0"/>
          <a:ext cx="0" cy="0"/>
          <a:chOff x="0" y="0"/>
          <a:chExt cx="0" cy="0"/>
        </a:xfrm>
      </p:grpSpPr>
      <p:pic>
        <p:nvPicPr>
          <p:cNvPr id="210" name="Google Shape;210;p14"/>
          <p:cNvPicPr preferRelativeResize="0"/>
          <p:nvPr/>
        </p:nvPicPr>
        <p:blipFill>
          <a:blip r:embed="rId2">
            <a:alphaModFix amt="20000"/>
          </a:blip>
          <a:stretch>
            <a:fillRect/>
          </a:stretch>
        </p:blipFill>
        <p:spPr>
          <a:xfrm>
            <a:off x="-121849" y="1375794"/>
            <a:ext cx="12435839" cy="5558820"/>
          </a:xfrm>
          <a:prstGeom prst="rect">
            <a:avLst/>
          </a:prstGeom>
          <a:noFill/>
          <a:ln>
            <a:noFill/>
          </a:ln>
        </p:spPr>
      </p:pic>
      <p:grpSp>
        <p:nvGrpSpPr>
          <p:cNvPr id="211" name="Google Shape;211;p14"/>
          <p:cNvGrpSpPr/>
          <p:nvPr/>
        </p:nvGrpSpPr>
        <p:grpSpPr>
          <a:xfrm>
            <a:off x="2700375" y="713333"/>
            <a:ext cx="8656400" cy="4998800"/>
            <a:chOff x="1371300" y="742950"/>
            <a:chExt cx="6492300" cy="3749100"/>
          </a:xfrm>
        </p:grpSpPr>
        <p:sp>
          <p:nvSpPr>
            <p:cNvPr id="212" name="Google Shape;212;p14"/>
            <p:cNvSpPr/>
            <p:nvPr/>
          </p:nvSpPr>
          <p:spPr>
            <a:xfrm>
              <a:off x="1462800" y="834450"/>
              <a:ext cx="6400800" cy="3657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3" name="Google Shape;213;p14"/>
            <p:cNvGrpSpPr/>
            <p:nvPr/>
          </p:nvGrpSpPr>
          <p:grpSpPr>
            <a:xfrm>
              <a:off x="1371300" y="742950"/>
              <a:ext cx="6401400" cy="3657600"/>
              <a:chOff x="1371300" y="742950"/>
              <a:chExt cx="6401400" cy="3657600"/>
            </a:xfrm>
          </p:grpSpPr>
          <p:sp>
            <p:nvSpPr>
              <p:cNvPr id="214" name="Google Shape;214;p14"/>
              <p:cNvSpPr/>
              <p:nvPr/>
            </p:nvSpPr>
            <p:spPr>
              <a:xfrm>
                <a:off x="1371300" y="742950"/>
                <a:ext cx="6400800" cy="36576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215" name="Google Shape;215;p14"/>
              <p:cNvCxnSpPr/>
              <p:nvPr/>
            </p:nvCxnSpPr>
            <p:spPr>
              <a:xfrm>
                <a:off x="1371300" y="1108650"/>
                <a:ext cx="6401400" cy="0"/>
              </a:xfrm>
              <a:prstGeom prst="straightConnector1">
                <a:avLst/>
              </a:prstGeom>
              <a:noFill/>
              <a:ln w="28575" cap="flat" cmpd="sng">
                <a:solidFill>
                  <a:schemeClr val="dk1"/>
                </a:solidFill>
                <a:prstDash val="solid"/>
                <a:round/>
                <a:headEnd type="none" w="med" len="med"/>
                <a:tailEnd type="none" w="med" len="med"/>
              </a:ln>
            </p:spPr>
          </p:cxnSp>
          <p:grpSp>
            <p:nvGrpSpPr>
              <p:cNvPr id="216" name="Google Shape;216;p14"/>
              <p:cNvGrpSpPr/>
              <p:nvPr/>
            </p:nvGrpSpPr>
            <p:grpSpPr>
              <a:xfrm>
                <a:off x="7498200" y="834288"/>
                <a:ext cx="183000" cy="183000"/>
                <a:chOff x="8225400" y="367488"/>
                <a:chExt cx="183000" cy="183000"/>
              </a:xfrm>
            </p:grpSpPr>
            <p:cxnSp>
              <p:nvCxnSpPr>
                <p:cNvPr id="217" name="Google Shape;217;p14"/>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18" name="Google Shape;218;p14"/>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219" name="Google Shape;219;p14"/>
              <p:cNvSpPr/>
              <p:nvPr/>
            </p:nvSpPr>
            <p:spPr>
              <a:xfrm>
                <a:off x="7177950" y="834288"/>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220" name="Google Shape;220;p14"/>
              <p:cNvCxnSpPr/>
              <p:nvPr/>
            </p:nvCxnSpPr>
            <p:spPr>
              <a:xfrm>
                <a:off x="6827699" y="1017288"/>
                <a:ext cx="2130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221" name="Google Shape;221;p14"/>
          <p:cNvGrpSpPr/>
          <p:nvPr/>
        </p:nvGrpSpPr>
        <p:grpSpPr>
          <a:xfrm>
            <a:off x="1828400" y="990600"/>
            <a:ext cx="8656400" cy="4998800"/>
            <a:chOff x="1371300" y="742950"/>
            <a:chExt cx="6492300" cy="3749100"/>
          </a:xfrm>
        </p:grpSpPr>
        <p:sp>
          <p:nvSpPr>
            <p:cNvPr id="222" name="Google Shape;222;p14"/>
            <p:cNvSpPr/>
            <p:nvPr/>
          </p:nvSpPr>
          <p:spPr>
            <a:xfrm>
              <a:off x="1462800" y="834450"/>
              <a:ext cx="6400800" cy="3657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23" name="Google Shape;223;p14"/>
            <p:cNvGrpSpPr/>
            <p:nvPr/>
          </p:nvGrpSpPr>
          <p:grpSpPr>
            <a:xfrm>
              <a:off x="1371300" y="742950"/>
              <a:ext cx="6401400" cy="3657600"/>
              <a:chOff x="1371300" y="742950"/>
              <a:chExt cx="6401400" cy="3657600"/>
            </a:xfrm>
          </p:grpSpPr>
          <p:sp>
            <p:nvSpPr>
              <p:cNvPr id="224" name="Google Shape;224;p14"/>
              <p:cNvSpPr/>
              <p:nvPr/>
            </p:nvSpPr>
            <p:spPr>
              <a:xfrm>
                <a:off x="1371300" y="742950"/>
                <a:ext cx="6400800" cy="36576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225" name="Google Shape;225;p14"/>
              <p:cNvCxnSpPr/>
              <p:nvPr/>
            </p:nvCxnSpPr>
            <p:spPr>
              <a:xfrm>
                <a:off x="1371300" y="1108650"/>
                <a:ext cx="6401400" cy="0"/>
              </a:xfrm>
              <a:prstGeom prst="straightConnector1">
                <a:avLst/>
              </a:prstGeom>
              <a:noFill/>
              <a:ln w="28575" cap="flat" cmpd="sng">
                <a:solidFill>
                  <a:schemeClr val="dk1"/>
                </a:solidFill>
                <a:prstDash val="solid"/>
                <a:round/>
                <a:headEnd type="none" w="med" len="med"/>
                <a:tailEnd type="none" w="med" len="med"/>
              </a:ln>
            </p:spPr>
          </p:cxnSp>
          <p:grpSp>
            <p:nvGrpSpPr>
              <p:cNvPr id="226" name="Google Shape;226;p14"/>
              <p:cNvGrpSpPr/>
              <p:nvPr/>
            </p:nvGrpSpPr>
            <p:grpSpPr>
              <a:xfrm>
                <a:off x="7498200" y="834288"/>
                <a:ext cx="183000" cy="183000"/>
                <a:chOff x="8225400" y="367488"/>
                <a:chExt cx="183000" cy="183000"/>
              </a:xfrm>
            </p:grpSpPr>
            <p:cxnSp>
              <p:nvCxnSpPr>
                <p:cNvPr id="227" name="Google Shape;227;p14"/>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28" name="Google Shape;228;p14"/>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229" name="Google Shape;229;p14"/>
              <p:cNvSpPr/>
              <p:nvPr/>
            </p:nvSpPr>
            <p:spPr>
              <a:xfrm>
                <a:off x="7177950" y="834288"/>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230" name="Google Shape;230;p14"/>
              <p:cNvCxnSpPr/>
              <p:nvPr/>
            </p:nvCxnSpPr>
            <p:spPr>
              <a:xfrm>
                <a:off x="6827699" y="1017288"/>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231" name="Google Shape;231;p14"/>
          <p:cNvSpPr txBox="1">
            <a:spLocks noGrp="1"/>
          </p:cNvSpPr>
          <p:nvPr>
            <p:ph type="title"/>
          </p:nvPr>
        </p:nvSpPr>
        <p:spPr>
          <a:xfrm>
            <a:off x="3048000" y="4390956"/>
            <a:ext cx="6096000" cy="6704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2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32" name="Google Shape;232;p14"/>
          <p:cNvSpPr txBox="1">
            <a:spLocks noGrp="1"/>
          </p:cNvSpPr>
          <p:nvPr>
            <p:ph type="subTitle" idx="1"/>
          </p:nvPr>
        </p:nvSpPr>
        <p:spPr>
          <a:xfrm>
            <a:off x="2438400" y="2133756"/>
            <a:ext cx="7315200" cy="18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3200"/>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Tree>
    <p:extLst>
      <p:ext uri="{BB962C8B-B14F-4D97-AF65-F5344CB8AC3E}">
        <p14:creationId xmlns:p14="http://schemas.microsoft.com/office/powerpoint/2010/main" val="39835011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33"/>
        <p:cNvGrpSpPr/>
        <p:nvPr/>
      </p:nvGrpSpPr>
      <p:grpSpPr>
        <a:xfrm>
          <a:off x="0" y="0"/>
          <a:ext cx="0" cy="0"/>
          <a:chOff x="0" y="0"/>
          <a:chExt cx="0" cy="0"/>
        </a:xfrm>
      </p:grpSpPr>
      <p:pic>
        <p:nvPicPr>
          <p:cNvPr id="234" name="Google Shape;234;p15"/>
          <p:cNvPicPr preferRelativeResize="0"/>
          <p:nvPr/>
        </p:nvPicPr>
        <p:blipFill>
          <a:blip r:embed="rId2">
            <a:alphaModFix amt="20000"/>
          </a:blip>
          <a:stretch>
            <a:fillRect/>
          </a:stretch>
        </p:blipFill>
        <p:spPr>
          <a:xfrm>
            <a:off x="-121849" y="1375794"/>
            <a:ext cx="12435839" cy="5558820"/>
          </a:xfrm>
          <a:prstGeom prst="rect">
            <a:avLst/>
          </a:prstGeom>
          <a:noFill/>
          <a:ln>
            <a:noFill/>
          </a:ln>
        </p:spPr>
      </p:pic>
      <p:grpSp>
        <p:nvGrpSpPr>
          <p:cNvPr id="235" name="Google Shape;235;p15"/>
          <p:cNvGrpSpPr/>
          <p:nvPr/>
        </p:nvGrpSpPr>
        <p:grpSpPr>
          <a:xfrm>
            <a:off x="365600" y="365600"/>
            <a:ext cx="11582800" cy="6248800"/>
            <a:chOff x="274200" y="274200"/>
            <a:chExt cx="8687100" cy="4686600"/>
          </a:xfrm>
        </p:grpSpPr>
        <p:sp>
          <p:nvSpPr>
            <p:cNvPr id="236" name="Google Shape;236;p15"/>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37" name="Google Shape;237;p15"/>
            <p:cNvGrpSpPr/>
            <p:nvPr/>
          </p:nvGrpSpPr>
          <p:grpSpPr>
            <a:xfrm>
              <a:off x="274200" y="274200"/>
              <a:ext cx="8595900" cy="4595100"/>
              <a:chOff x="274200" y="274200"/>
              <a:chExt cx="8595900" cy="4595100"/>
            </a:xfrm>
          </p:grpSpPr>
          <p:grpSp>
            <p:nvGrpSpPr>
              <p:cNvPr id="238" name="Google Shape;238;p15"/>
              <p:cNvGrpSpPr/>
              <p:nvPr/>
            </p:nvGrpSpPr>
            <p:grpSpPr>
              <a:xfrm>
                <a:off x="274200" y="274200"/>
                <a:ext cx="8595900" cy="4595100"/>
                <a:chOff x="274200" y="274200"/>
                <a:chExt cx="8595900" cy="4595100"/>
              </a:xfrm>
            </p:grpSpPr>
            <p:sp>
              <p:nvSpPr>
                <p:cNvPr id="239" name="Google Shape;239;p15"/>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240" name="Google Shape;240;p15"/>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241" name="Google Shape;241;p15"/>
              <p:cNvGrpSpPr/>
              <p:nvPr/>
            </p:nvGrpSpPr>
            <p:grpSpPr>
              <a:xfrm>
                <a:off x="8595300" y="365550"/>
                <a:ext cx="183000" cy="183000"/>
                <a:chOff x="8225400" y="367488"/>
                <a:chExt cx="183000" cy="183000"/>
              </a:xfrm>
            </p:grpSpPr>
            <p:cxnSp>
              <p:nvCxnSpPr>
                <p:cNvPr id="242" name="Google Shape;242;p15"/>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43" name="Google Shape;243;p15"/>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244" name="Google Shape;244;p15"/>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245" name="Google Shape;245;p15"/>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246" name="Google Shape;246;p15"/>
          <p:cNvSpPr txBox="1">
            <a:spLocks noGrp="1"/>
          </p:cNvSpPr>
          <p:nvPr>
            <p:ph type="title"/>
          </p:nvPr>
        </p:nvSpPr>
        <p:spPr>
          <a:xfrm>
            <a:off x="953500" y="975367"/>
            <a:ext cx="10285200" cy="914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0682185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47"/>
        <p:cNvGrpSpPr/>
        <p:nvPr/>
      </p:nvGrpSpPr>
      <p:grpSpPr>
        <a:xfrm>
          <a:off x="0" y="0"/>
          <a:ext cx="0" cy="0"/>
          <a:chOff x="0" y="0"/>
          <a:chExt cx="0" cy="0"/>
        </a:xfrm>
      </p:grpSpPr>
      <p:pic>
        <p:nvPicPr>
          <p:cNvPr id="248" name="Google Shape;248;p16"/>
          <p:cNvPicPr preferRelativeResize="0"/>
          <p:nvPr/>
        </p:nvPicPr>
        <p:blipFill>
          <a:blip r:embed="rId2">
            <a:alphaModFix amt="20000"/>
          </a:blip>
          <a:stretch>
            <a:fillRect/>
          </a:stretch>
        </p:blipFill>
        <p:spPr>
          <a:xfrm>
            <a:off x="-121849" y="1375794"/>
            <a:ext cx="12435839" cy="5558820"/>
          </a:xfrm>
          <a:prstGeom prst="rect">
            <a:avLst/>
          </a:prstGeom>
          <a:noFill/>
          <a:ln>
            <a:noFill/>
          </a:ln>
        </p:spPr>
      </p:pic>
      <p:grpSp>
        <p:nvGrpSpPr>
          <p:cNvPr id="249" name="Google Shape;249;p16"/>
          <p:cNvGrpSpPr/>
          <p:nvPr/>
        </p:nvGrpSpPr>
        <p:grpSpPr>
          <a:xfrm>
            <a:off x="365600" y="365600"/>
            <a:ext cx="7892000" cy="5901200"/>
            <a:chOff x="274200" y="274200"/>
            <a:chExt cx="5919000" cy="4425900"/>
          </a:xfrm>
        </p:grpSpPr>
        <p:sp>
          <p:nvSpPr>
            <p:cNvPr id="250" name="Google Shape;250;p16"/>
            <p:cNvSpPr/>
            <p:nvPr/>
          </p:nvSpPr>
          <p:spPr>
            <a:xfrm>
              <a:off x="365700" y="365700"/>
              <a:ext cx="5827500" cy="43344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1" name="Google Shape;251;p16"/>
            <p:cNvGrpSpPr/>
            <p:nvPr/>
          </p:nvGrpSpPr>
          <p:grpSpPr>
            <a:xfrm>
              <a:off x="274200" y="274200"/>
              <a:ext cx="5827500" cy="4334400"/>
              <a:chOff x="274200" y="274200"/>
              <a:chExt cx="5827500" cy="4334400"/>
            </a:xfrm>
          </p:grpSpPr>
          <p:sp>
            <p:nvSpPr>
              <p:cNvPr id="252" name="Google Shape;252;p16"/>
              <p:cNvSpPr/>
              <p:nvPr/>
            </p:nvSpPr>
            <p:spPr>
              <a:xfrm>
                <a:off x="274200" y="274200"/>
                <a:ext cx="5827500" cy="43344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3" name="Google Shape;253;p16"/>
              <p:cNvGrpSpPr/>
              <p:nvPr/>
            </p:nvGrpSpPr>
            <p:grpSpPr>
              <a:xfrm>
                <a:off x="5827100" y="365450"/>
                <a:ext cx="183000" cy="183000"/>
                <a:chOff x="8225400" y="367488"/>
                <a:chExt cx="183000" cy="183000"/>
              </a:xfrm>
            </p:grpSpPr>
            <p:cxnSp>
              <p:nvCxnSpPr>
                <p:cNvPr id="254" name="Google Shape;254;p16"/>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55" name="Google Shape;255;p16"/>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256" name="Google Shape;256;p16"/>
              <p:cNvSpPr/>
              <p:nvPr/>
            </p:nvSpPr>
            <p:spPr>
              <a:xfrm>
                <a:off x="5507000" y="3654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257" name="Google Shape;257;p16"/>
              <p:cNvCxnSpPr/>
              <p:nvPr/>
            </p:nvCxnSpPr>
            <p:spPr>
              <a:xfrm>
                <a:off x="5156899" y="548450"/>
                <a:ext cx="213000" cy="0"/>
              </a:xfrm>
              <a:prstGeom prst="straightConnector1">
                <a:avLst/>
              </a:prstGeom>
              <a:noFill/>
              <a:ln w="28575" cap="flat" cmpd="sng">
                <a:solidFill>
                  <a:schemeClr val="dk1"/>
                </a:solidFill>
                <a:prstDash val="solid"/>
                <a:round/>
                <a:headEnd type="none" w="med" len="med"/>
                <a:tailEnd type="none" w="med" len="med"/>
              </a:ln>
            </p:spPr>
          </p:cxnSp>
          <p:cxnSp>
            <p:nvCxnSpPr>
              <p:cNvPr id="258" name="Google Shape;258;p16"/>
              <p:cNvCxnSpPr/>
              <p:nvPr/>
            </p:nvCxnSpPr>
            <p:spPr>
              <a:xfrm>
                <a:off x="283500" y="639800"/>
                <a:ext cx="5815200" cy="0"/>
              </a:xfrm>
              <a:prstGeom prst="straightConnector1">
                <a:avLst/>
              </a:prstGeom>
              <a:noFill/>
              <a:ln w="28575" cap="flat" cmpd="sng">
                <a:solidFill>
                  <a:schemeClr val="dk1"/>
                </a:solidFill>
                <a:prstDash val="solid"/>
                <a:round/>
                <a:headEnd type="none" w="med" len="med"/>
                <a:tailEnd type="none" w="med" len="med"/>
              </a:ln>
            </p:spPr>
          </p:cxnSp>
        </p:grpSp>
      </p:grpSp>
      <p:sp>
        <p:nvSpPr>
          <p:cNvPr id="259" name="Google Shape;259;p16"/>
          <p:cNvSpPr txBox="1">
            <a:spLocks noGrp="1"/>
          </p:cNvSpPr>
          <p:nvPr>
            <p:ph type="subTitle" idx="1"/>
          </p:nvPr>
        </p:nvSpPr>
        <p:spPr>
          <a:xfrm>
            <a:off x="953467" y="2133767"/>
            <a:ext cx="4898800" cy="129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2133"/>
            </a:lvl1pPr>
            <a:lvl2pPr lvl="1" rtl="0">
              <a:lnSpc>
                <a:spcPct val="100000"/>
              </a:lnSpc>
              <a:spcBef>
                <a:spcPts val="0"/>
              </a:spcBef>
              <a:spcAft>
                <a:spcPts val="0"/>
              </a:spcAft>
              <a:buSzPts val="1600"/>
              <a:buNone/>
              <a:defRPr sz="2133"/>
            </a:lvl2pPr>
            <a:lvl3pPr lvl="2" rtl="0">
              <a:lnSpc>
                <a:spcPct val="100000"/>
              </a:lnSpc>
              <a:spcBef>
                <a:spcPts val="0"/>
              </a:spcBef>
              <a:spcAft>
                <a:spcPts val="0"/>
              </a:spcAft>
              <a:buSzPts val="1600"/>
              <a:buNone/>
              <a:defRPr sz="2133"/>
            </a:lvl3pPr>
            <a:lvl4pPr lvl="3" rtl="0">
              <a:lnSpc>
                <a:spcPct val="100000"/>
              </a:lnSpc>
              <a:spcBef>
                <a:spcPts val="0"/>
              </a:spcBef>
              <a:spcAft>
                <a:spcPts val="0"/>
              </a:spcAft>
              <a:buSzPts val="1600"/>
              <a:buNone/>
              <a:defRPr sz="2133"/>
            </a:lvl4pPr>
            <a:lvl5pPr lvl="4" rtl="0">
              <a:lnSpc>
                <a:spcPct val="100000"/>
              </a:lnSpc>
              <a:spcBef>
                <a:spcPts val="0"/>
              </a:spcBef>
              <a:spcAft>
                <a:spcPts val="0"/>
              </a:spcAft>
              <a:buSzPts val="1600"/>
              <a:buNone/>
              <a:defRPr sz="2133"/>
            </a:lvl5pPr>
            <a:lvl6pPr lvl="5" rtl="0">
              <a:lnSpc>
                <a:spcPct val="100000"/>
              </a:lnSpc>
              <a:spcBef>
                <a:spcPts val="0"/>
              </a:spcBef>
              <a:spcAft>
                <a:spcPts val="0"/>
              </a:spcAft>
              <a:buSzPts val="1600"/>
              <a:buNone/>
              <a:defRPr sz="2133"/>
            </a:lvl6pPr>
            <a:lvl7pPr lvl="6" rtl="0">
              <a:lnSpc>
                <a:spcPct val="100000"/>
              </a:lnSpc>
              <a:spcBef>
                <a:spcPts val="0"/>
              </a:spcBef>
              <a:spcAft>
                <a:spcPts val="0"/>
              </a:spcAft>
              <a:buSzPts val="1600"/>
              <a:buNone/>
              <a:defRPr sz="2133"/>
            </a:lvl7pPr>
            <a:lvl8pPr lvl="7" rtl="0">
              <a:lnSpc>
                <a:spcPct val="100000"/>
              </a:lnSpc>
              <a:spcBef>
                <a:spcPts val="0"/>
              </a:spcBef>
              <a:spcAft>
                <a:spcPts val="0"/>
              </a:spcAft>
              <a:buSzPts val="1600"/>
              <a:buNone/>
              <a:defRPr sz="2133"/>
            </a:lvl8pPr>
            <a:lvl9pPr lvl="8" rtl="0">
              <a:lnSpc>
                <a:spcPct val="100000"/>
              </a:lnSpc>
              <a:spcBef>
                <a:spcPts val="0"/>
              </a:spcBef>
              <a:spcAft>
                <a:spcPts val="0"/>
              </a:spcAft>
              <a:buSzPts val="1600"/>
              <a:buNone/>
              <a:defRPr sz="2133"/>
            </a:lvl9pPr>
          </a:lstStyle>
          <a:p>
            <a:endParaRPr/>
          </a:p>
        </p:txBody>
      </p:sp>
      <p:sp>
        <p:nvSpPr>
          <p:cNvPr id="260" name="Google Shape;260;p16"/>
          <p:cNvSpPr txBox="1">
            <a:spLocks noGrp="1"/>
          </p:cNvSpPr>
          <p:nvPr>
            <p:ph type="title"/>
          </p:nvPr>
        </p:nvSpPr>
        <p:spPr>
          <a:xfrm>
            <a:off x="952467" y="975367"/>
            <a:ext cx="4898800" cy="914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118563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2A8B9AD4-BDDB-4121-9EEE-D890BB11E687}" type="datetime1">
              <a:rPr lang="nl-BE" smtClean="0"/>
              <a:t>4/12/2024</a:t>
            </a:fld>
            <a:endParaRPr lang="nl-NL"/>
          </a:p>
        </p:txBody>
      </p:sp>
      <p:sp>
        <p:nvSpPr>
          <p:cNvPr id="6" name="Tijdelijke aanduiding voor voettekst 5"/>
          <p:cNvSpPr>
            <a:spLocks noGrp="1"/>
          </p:cNvSpPr>
          <p:nvPr>
            <p:ph type="ftr" sz="quarter" idx="11"/>
          </p:nvPr>
        </p:nvSpPr>
        <p:spPr/>
        <p:txBody>
          <a:bodyPr/>
          <a:lstStyle/>
          <a:p>
            <a:r>
              <a:rPr lang="nl-NL"/>
              <a:t>Faculty, department, unit ...</a:t>
            </a:r>
          </a:p>
        </p:txBody>
      </p:sp>
      <p:sp>
        <p:nvSpPr>
          <p:cNvPr id="7" name="Tijdelijke aanduiding voor dianummer 6"/>
          <p:cNvSpPr>
            <a:spLocks noGrp="1"/>
          </p:cNvSpPr>
          <p:nvPr>
            <p:ph type="sldNum" sz="quarter" idx="12"/>
          </p:nvPr>
        </p:nvSpPr>
        <p:spPr/>
        <p:txBody>
          <a:bodyPr/>
          <a:lstStyle/>
          <a:p>
            <a:fld id="{0A297500-7527-634B-90F4-69D0994C32B4}" type="slidenum">
              <a:rPr lang="nl-NL" smtClean="0"/>
              <a:t>‹#›</a:t>
            </a:fld>
            <a:endParaRPr lang="nl-NL"/>
          </a:p>
        </p:txBody>
      </p:sp>
      <p:sp>
        <p:nvSpPr>
          <p:cNvPr id="9" name="Tijdelijke aanduiding voor tekst 2"/>
          <p:cNvSpPr>
            <a:spLocks noGrp="1"/>
          </p:cNvSpPr>
          <p:nvPr>
            <p:ph idx="1"/>
          </p:nvPr>
        </p:nvSpPr>
        <p:spPr>
          <a:xfrm>
            <a:off x="576000" y="1656000"/>
            <a:ext cx="5400000" cy="4464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2" name="Content Placeholder 11"/>
          <p:cNvSpPr>
            <a:spLocks noGrp="1"/>
          </p:cNvSpPr>
          <p:nvPr>
            <p:ph sz="quarter" idx="13"/>
          </p:nvPr>
        </p:nvSpPr>
        <p:spPr>
          <a:xfrm>
            <a:off x="6217200" y="1656000"/>
            <a:ext cx="5400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8595890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261"/>
        <p:cNvGrpSpPr/>
        <p:nvPr/>
      </p:nvGrpSpPr>
      <p:grpSpPr>
        <a:xfrm>
          <a:off x="0" y="0"/>
          <a:ext cx="0" cy="0"/>
          <a:chOff x="0" y="0"/>
          <a:chExt cx="0" cy="0"/>
        </a:xfrm>
      </p:grpSpPr>
      <p:pic>
        <p:nvPicPr>
          <p:cNvPr id="262" name="Google Shape;262;p17"/>
          <p:cNvPicPr preferRelativeResize="0"/>
          <p:nvPr/>
        </p:nvPicPr>
        <p:blipFill>
          <a:blip r:embed="rId2">
            <a:alphaModFix amt="20000"/>
          </a:blip>
          <a:stretch>
            <a:fillRect/>
          </a:stretch>
        </p:blipFill>
        <p:spPr>
          <a:xfrm>
            <a:off x="-121849" y="1375794"/>
            <a:ext cx="12435839" cy="5558820"/>
          </a:xfrm>
          <a:prstGeom prst="rect">
            <a:avLst/>
          </a:prstGeom>
          <a:noFill/>
          <a:ln>
            <a:noFill/>
          </a:ln>
        </p:spPr>
      </p:pic>
      <p:grpSp>
        <p:nvGrpSpPr>
          <p:cNvPr id="263" name="Google Shape;263;p17"/>
          <p:cNvGrpSpPr/>
          <p:nvPr/>
        </p:nvGrpSpPr>
        <p:grpSpPr>
          <a:xfrm>
            <a:off x="365600" y="365600"/>
            <a:ext cx="11582800" cy="6248800"/>
            <a:chOff x="274200" y="274200"/>
            <a:chExt cx="8687100" cy="4686600"/>
          </a:xfrm>
        </p:grpSpPr>
        <p:sp>
          <p:nvSpPr>
            <p:cNvPr id="264" name="Google Shape;264;p17"/>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5" name="Google Shape;265;p17"/>
            <p:cNvGrpSpPr/>
            <p:nvPr/>
          </p:nvGrpSpPr>
          <p:grpSpPr>
            <a:xfrm>
              <a:off x="274200" y="274200"/>
              <a:ext cx="8595900" cy="4595100"/>
              <a:chOff x="274200" y="274200"/>
              <a:chExt cx="8595900" cy="4595100"/>
            </a:xfrm>
          </p:grpSpPr>
          <p:grpSp>
            <p:nvGrpSpPr>
              <p:cNvPr id="266" name="Google Shape;266;p17"/>
              <p:cNvGrpSpPr/>
              <p:nvPr/>
            </p:nvGrpSpPr>
            <p:grpSpPr>
              <a:xfrm>
                <a:off x="274200" y="274200"/>
                <a:ext cx="8595900" cy="4595100"/>
                <a:chOff x="274200" y="274200"/>
                <a:chExt cx="8595900" cy="4595100"/>
              </a:xfrm>
            </p:grpSpPr>
            <p:sp>
              <p:nvSpPr>
                <p:cNvPr id="267" name="Google Shape;267;p17"/>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268" name="Google Shape;268;p17"/>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269" name="Google Shape;269;p17"/>
              <p:cNvGrpSpPr/>
              <p:nvPr/>
            </p:nvGrpSpPr>
            <p:grpSpPr>
              <a:xfrm>
                <a:off x="8595300" y="365550"/>
                <a:ext cx="183000" cy="183000"/>
                <a:chOff x="8225400" y="367488"/>
                <a:chExt cx="183000" cy="183000"/>
              </a:xfrm>
            </p:grpSpPr>
            <p:cxnSp>
              <p:nvCxnSpPr>
                <p:cNvPr id="270" name="Google Shape;270;p17"/>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71" name="Google Shape;271;p17"/>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272" name="Google Shape;272;p17"/>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273" name="Google Shape;273;p17"/>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274" name="Google Shape;274;p17"/>
          <p:cNvSpPr txBox="1">
            <a:spLocks noGrp="1"/>
          </p:cNvSpPr>
          <p:nvPr>
            <p:ph type="subTitle" idx="1"/>
          </p:nvPr>
        </p:nvSpPr>
        <p:spPr>
          <a:xfrm>
            <a:off x="952433" y="3673200"/>
            <a:ext cx="4899600" cy="121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5" name="Google Shape;275;p17"/>
          <p:cNvSpPr txBox="1">
            <a:spLocks noGrp="1"/>
          </p:cNvSpPr>
          <p:nvPr>
            <p:ph type="title"/>
          </p:nvPr>
        </p:nvSpPr>
        <p:spPr>
          <a:xfrm>
            <a:off x="952433" y="975200"/>
            <a:ext cx="4899600" cy="2454000"/>
          </a:xfrm>
          <a:prstGeom prst="rect">
            <a:avLst/>
          </a:prstGeom>
        </p:spPr>
        <p:txBody>
          <a:bodyPr spcFirstLastPara="1" wrap="square" lIns="91425" tIns="91425" rIns="91425" bIns="91425" anchor="t" anchorCtr="0">
            <a:noAutofit/>
          </a:bodyPr>
          <a:lstStyle>
            <a:lvl1pPr marR="121917"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6" name="Google Shape;276;p17"/>
          <p:cNvSpPr>
            <a:spLocks noGrp="1"/>
          </p:cNvSpPr>
          <p:nvPr>
            <p:ph type="pic" idx="2"/>
          </p:nvPr>
        </p:nvSpPr>
        <p:spPr>
          <a:xfrm>
            <a:off x="6359500" y="1695167"/>
            <a:ext cx="4859200" cy="4290400"/>
          </a:xfrm>
          <a:prstGeom prst="rect">
            <a:avLst/>
          </a:prstGeom>
          <a:noFill/>
          <a:ln w="9525" cap="flat" cmpd="sng">
            <a:solidFill>
              <a:schemeClr val="dk1"/>
            </a:solidFill>
            <a:prstDash val="solid"/>
            <a:round/>
            <a:headEnd type="none" w="sm" len="sm"/>
            <a:tailEnd type="none" w="sm" len="sm"/>
          </a:ln>
        </p:spPr>
      </p:sp>
    </p:spTree>
    <p:extLst>
      <p:ext uri="{BB962C8B-B14F-4D97-AF65-F5344CB8AC3E}">
        <p14:creationId xmlns:p14="http://schemas.microsoft.com/office/powerpoint/2010/main" val="5977714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77"/>
        <p:cNvGrpSpPr/>
        <p:nvPr/>
      </p:nvGrpSpPr>
      <p:grpSpPr>
        <a:xfrm>
          <a:off x="0" y="0"/>
          <a:ext cx="0" cy="0"/>
          <a:chOff x="0" y="0"/>
          <a:chExt cx="0" cy="0"/>
        </a:xfrm>
      </p:grpSpPr>
      <p:pic>
        <p:nvPicPr>
          <p:cNvPr id="278" name="Google Shape;278;p18"/>
          <p:cNvPicPr preferRelativeResize="0"/>
          <p:nvPr/>
        </p:nvPicPr>
        <p:blipFill>
          <a:blip r:embed="rId2">
            <a:alphaModFix amt="20000"/>
          </a:blip>
          <a:stretch>
            <a:fillRect/>
          </a:stretch>
        </p:blipFill>
        <p:spPr>
          <a:xfrm>
            <a:off x="-121849" y="1375794"/>
            <a:ext cx="12435839" cy="5558820"/>
          </a:xfrm>
          <a:prstGeom prst="rect">
            <a:avLst/>
          </a:prstGeom>
          <a:noFill/>
          <a:ln>
            <a:noFill/>
          </a:ln>
        </p:spPr>
      </p:pic>
      <p:grpSp>
        <p:nvGrpSpPr>
          <p:cNvPr id="279" name="Google Shape;279;p18"/>
          <p:cNvGrpSpPr/>
          <p:nvPr/>
        </p:nvGrpSpPr>
        <p:grpSpPr>
          <a:xfrm>
            <a:off x="365600" y="365600"/>
            <a:ext cx="11582800" cy="6248800"/>
            <a:chOff x="274200" y="274200"/>
            <a:chExt cx="8687100" cy="4686600"/>
          </a:xfrm>
        </p:grpSpPr>
        <p:sp>
          <p:nvSpPr>
            <p:cNvPr id="280" name="Google Shape;280;p18"/>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81" name="Google Shape;281;p18"/>
            <p:cNvGrpSpPr/>
            <p:nvPr/>
          </p:nvGrpSpPr>
          <p:grpSpPr>
            <a:xfrm>
              <a:off x="274200" y="274200"/>
              <a:ext cx="8595900" cy="4595100"/>
              <a:chOff x="274200" y="274200"/>
              <a:chExt cx="8595900" cy="4595100"/>
            </a:xfrm>
          </p:grpSpPr>
          <p:grpSp>
            <p:nvGrpSpPr>
              <p:cNvPr id="282" name="Google Shape;282;p18"/>
              <p:cNvGrpSpPr/>
              <p:nvPr/>
            </p:nvGrpSpPr>
            <p:grpSpPr>
              <a:xfrm>
                <a:off x="274200" y="274200"/>
                <a:ext cx="8595900" cy="4595100"/>
                <a:chOff x="274200" y="274200"/>
                <a:chExt cx="8595900" cy="4595100"/>
              </a:xfrm>
            </p:grpSpPr>
            <p:sp>
              <p:nvSpPr>
                <p:cNvPr id="283" name="Google Shape;283;p18"/>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284" name="Google Shape;284;p18"/>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285" name="Google Shape;285;p18"/>
              <p:cNvGrpSpPr/>
              <p:nvPr/>
            </p:nvGrpSpPr>
            <p:grpSpPr>
              <a:xfrm>
                <a:off x="8595300" y="365550"/>
                <a:ext cx="183000" cy="183000"/>
                <a:chOff x="8225400" y="367488"/>
                <a:chExt cx="183000" cy="183000"/>
              </a:xfrm>
            </p:grpSpPr>
            <p:cxnSp>
              <p:nvCxnSpPr>
                <p:cNvPr id="286" name="Google Shape;286;p18"/>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87" name="Google Shape;287;p18"/>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288" name="Google Shape;288;p18"/>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289" name="Google Shape;289;p18"/>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290" name="Google Shape;290;p18"/>
          <p:cNvSpPr txBox="1">
            <a:spLocks noGrp="1"/>
          </p:cNvSpPr>
          <p:nvPr>
            <p:ph type="title"/>
          </p:nvPr>
        </p:nvSpPr>
        <p:spPr>
          <a:xfrm>
            <a:off x="950976" y="975360"/>
            <a:ext cx="102900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1" name="Google Shape;291;p18"/>
          <p:cNvSpPr txBox="1">
            <a:spLocks noGrp="1"/>
          </p:cNvSpPr>
          <p:nvPr>
            <p:ph type="subTitle" idx="1"/>
          </p:nvPr>
        </p:nvSpPr>
        <p:spPr>
          <a:xfrm>
            <a:off x="1040467" y="3428581"/>
            <a:ext cx="2929600" cy="731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292" name="Google Shape;292;p18"/>
          <p:cNvSpPr txBox="1">
            <a:spLocks noGrp="1"/>
          </p:cNvSpPr>
          <p:nvPr>
            <p:ph type="subTitle" idx="2"/>
          </p:nvPr>
        </p:nvSpPr>
        <p:spPr>
          <a:xfrm>
            <a:off x="1042267" y="4071767"/>
            <a:ext cx="2926000" cy="15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3" name="Google Shape;293;p18"/>
          <p:cNvSpPr txBox="1">
            <a:spLocks noGrp="1"/>
          </p:cNvSpPr>
          <p:nvPr>
            <p:ph type="subTitle" idx="3"/>
          </p:nvPr>
        </p:nvSpPr>
        <p:spPr>
          <a:xfrm>
            <a:off x="4633067" y="4071767"/>
            <a:ext cx="2926000" cy="15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4" name="Google Shape;294;p18"/>
          <p:cNvSpPr txBox="1">
            <a:spLocks noGrp="1"/>
          </p:cNvSpPr>
          <p:nvPr>
            <p:ph type="subTitle" idx="4"/>
          </p:nvPr>
        </p:nvSpPr>
        <p:spPr>
          <a:xfrm>
            <a:off x="8223701" y="4071777"/>
            <a:ext cx="2926000" cy="15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5" name="Google Shape;295;p18"/>
          <p:cNvSpPr txBox="1">
            <a:spLocks noGrp="1"/>
          </p:cNvSpPr>
          <p:nvPr>
            <p:ph type="subTitle" idx="5"/>
          </p:nvPr>
        </p:nvSpPr>
        <p:spPr>
          <a:xfrm>
            <a:off x="4633067" y="3428567"/>
            <a:ext cx="2926000" cy="731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296" name="Google Shape;296;p18"/>
          <p:cNvSpPr txBox="1">
            <a:spLocks noGrp="1"/>
          </p:cNvSpPr>
          <p:nvPr>
            <p:ph type="subTitle" idx="6"/>
          </p:nvPr>
        </p:nvSpPr>
        <p:spPr>
          <a:xfrm>
            <a:off x="8223701" y="3428568"/>
            <a:ext cx="2926000" cy="731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41518757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97"/>
        <p:cNvGrpSpPr/>
        <p:nvPr/>
      </p:nvGrpSpPr>
      <p:grpSpPr>
        <a:xfrm>
          <a:off x="0" y="0"/>
          <a:ext cx="0" cy="0"/>
          <a:chOff x="0" y="0"/>
          <a:chExt cx="0" cy="0"/>
        </a:xfrm>
      </p:grpSpPr>
      <p:pic>
        <p:nvPicPr>
          <p:cNvPr id="298" name="Google Shape;298;p19"/>
          <p:cNvPicPr preferRelativeResize="0"/>
          <p:nvPr/>
        </p:nvPicPr>
        <p:blipFill>
          <a:blip r:embed="rId2">
            <a:alphaModFix amt="20000"/>
          </a:blip>
          <a:stretch>
            <a:fillRect/>
          </a:stretch>
        </p:blipFill>
        <p:spPr>
          <a:xfrm>
            <a:off x="-121849" y="1375794"/>
            <a:ext cx="12435839" cy="5558820"/>
          </a:xfrm>
          <a:prstGeom prst="rect">
            <a:avLst/>
          </a:prstGeom>
          <a:noFill/>
          <a:ln>
            <a:noFill/>
          </a:ln>
        </p:spPr>
      </p:pic>
      <p:grpSp>
        <p:nvGrpSpPr>
          <p:cNvPr id="299" name="Google Shape;299;p19"/>
          <p:cNvGrpSpPr/>
          <p:nvPr/>
        </p:nvGrpSpPr>
        <p:grpSpPr>
          <a:xfrm>
            <a:off x="365600" y="365600"/>
            <a:ext cx="11582800" cy="6248800"/>
            <a:chOff x="274200" y="274200"/>
            <a:chExt cx="8687100" cy="4686600"/>
          </a:xfrm>
        </p:grpSpPr>
        <p:sp>
          <p:nvSpPr>
            <p:cNvPr id="300" name="Google Shape;300;p19"/>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1" name="Google Shape;301;p19"/>
            <p:cNvGrpSpPr/>
            <p:nvPr/>
          </p:nvGrpSpPr>
          <p:grpSpPr>
            <a:xfrm>
              <a:off x="274200" y="274200"/>
              <a:ext cx="8595900" cy="4595100"/>
              <a:chOff x="274200" y="274200"/>
              <a:chExt cx="8595900" cy="4595100"/>
            </a:xfrm>
          </p:grpSpPr>
          <p:grpSp>
            <p:nvGrpSpPr>
              <p:cNvPr id="302" name="Google Shape;302;p19"/>
              <p:cNvGrpSpPr/>
              <p:nvPr/>
            </p:nvGrpSpPr>
            <p:grpSpPr>
              <a:xfrm>
                <a:off x="274200" y="274200"/>
                <a:ext cx="8595900" cy="4595100"/>
                <a:chOff x="274200" y="274200"/>
                <a:chExt cx="8595900" cy="4595100"/>
              </a:xfrm>
            </p:grpSpPr>
            <p:sp>
              <p:nvSpPr>
                <p:cNvPr id="303" name="Google Shape;303;p19"/>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304" name="Google Shape;304;p19"/>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305" name="Google Shape;305;p19"/>
              <p:cNvGrpSpPr/>
              <p:nvPr/>
            </p:nvGrpSpPr>
            <p:grpSpPr>
              <a:xfrm>
                <a:off x="8595300" y="365550"/>
                <a:ext cx="183000" cy="183000"/>
                <a:chOff x="8225400" y="367488"/>
                <a:chExt cx="183000" cy="183000"/>
              </a:xfrm>
            </p:grpSpPr>
            <p:cxnSp>
              <p:nvCxnSpPr>
                <p:cNvPr id="306" name="Google Shape;306;p19"/>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307" name="Google Shape;307;p19"/>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308" name="Google Shape;308;p19"/>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309" name="Google Shape;309;p19"/>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310" name="Google Shape;310;p19"/>
          <p:cNvSpPr txBox="1">
            <a:spLocks noGrp="1"/>
          </p:cNvSpPr>
          <p:nvPr>
            <p:ph type="title"/>
          </p:nvPr>
        </p:nvSpPr>
        <p:spPr>
          <a:xfrm>
            <a:off x="953467" y="975367"/>
            <a:ext cx="102876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1" name="Google Shape;311;p19"/>
          <p:cNvSpPr txBox="1">
            <a:spLocks noGrp="1"/>
          </p:cNvSpPr>
          <p:nvPr>
            <p:ph type="subTitle" idx="1"/>
          </p:nvPr>
        </p:nvSpPr>
        <p:spPr>
          <a:xfrm>
            <a:off x="4544667" y="2804832"/>
            <a:ext cx="6693600" cy="670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312" name="Google Shape;312;p19"/>
          <p:cNvSpPr txBox="1">
            <a:spLocks noGrp="1"/>
          </p:cNvSpPr>
          <p:nvPr>
            <p:ph type="subTitle" idx="2"/>
          </p:nvPr>
        </p:nvSpPr>
        <p:spPr>
          <a:xfrm>
            <a:off x="4544667" y="4139509"/>
            <a:ext cx="6693600" cy="670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313" name="Google Shape;313;p19"/>
          <p:cNvSpPr txBox="1">
            <a:spLocks noGrp="1"/>
          </p:cNvSpPr>
          <p:nvPr>
            <p:ph type="subTitle" idx="3"/>
          </p:nvPr>
        </p:nvSpPr>
        <p:spPr>
          <a:xfrm>
            <a:off x="4544267" y="5473931"/>
            <a:ext cx="6694400" cy="670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314" name="Google Shape;314;p19"/>
          <p:cNvSpPr txBox="1">
            <a:spLocks noGrp="1"/>
          </p:cNvSpPr>
          <p:nvPr>
            <p:ph type="subTitle" idx="4"/>
          </p:nvPr>
        </p:nvSpPr>
        <p:spPr>
          <a:xfrm>
            <a:off x="4544667" y="2133767"/>
            <a:ext cx="6693600" cy="79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5" name="Google Shape;315;p19"/>
          <p:cNvSpPr txBox="1">
            <a:spLocks noGrp="1"/>
          </p:cNvSpPr>
          <p:nvPr>
            <p:ph type="subTitle" idx="5"/>
          </p:nvPr>
        </p:nvSpPr>
        <p:spPr>
          <a:xfrm>
            <a:off x="4544667" y="3468444"/>
            <a:ext cx="6693600" cy="79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6" name="Google Shape;316;p19"/>
          <p:cNvSpPr txBox="1">
            <a:spLocks noGrp="1"/>
          </p:cNvSpPr>
          <p:nvPr>
            <p:ph type="subTitle" idx="6"/>
          </p:nvPr>
        </p:nvSpPr>
        <p:spPr>
          <a:xfrm>
            <a:off x="4544267" y="4802865"/>
            <a:ext cx="6694400" cy="79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988133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17"/>
        <p:cNvGrpSpPr/>
        <p:nvPr/>
      </p:nvGrpSpPr>
      <p:grpSpPr>
        <a:xfrm>
          <a:off x="0" y="0"/>
          <a:ext cx="0" cy="0"/>
          <a:chOff x="0" y="0"/>
          <a:chExt cx="0" cy="0"/>
        </a:xfrm>
      </p:grpSpPr>
      <p:pic>
        <p:nvPicPr>
          <p:cNvPr id="318" name="Google Shape;318;p20"/>
          <p:cNvPicPr preferRelativeResize="0"/>
          <p:nvPr/>
        </p:nvPicPr>
        <p:blipFill>
          <a:blip r:embed="rId2">
            <a:alphaModFix amt="20000"/>
          </a:blip>
          <a:stretch>
            <a:fillRect/>
          </a:stretch>
        </p:blipFill>
        <p:spPr>
          <a:xfrm>
            <a:off x="-121849" y="1375794"/>
            <a:ext cx="12435839" cy="5558820"/>
          </a:xfrm>
          <a:prstGeom prst="rect">
            <a:avLst/>
          </a:prstGeom>
          <a:noFill/>
          <a:ln>
            <a:noFill/>
          </a:ln>
        </p:spPr>
      </p:pic>
      <p:grpSp>
        <p:nvGrpSpPr>
          <p:cNvPr id="319" name="Google Shape;319;p20"/>
          <p:cNvGrpSpPr/>
          <p:nvPr/>
        </p:nvGrpSpPr>
        <p:grpSpPr>
          <a:xfrm>
            <a:off x="365600" y="365600"/>
            <a:ext cx="11582800" cy="6248800"/>
            <a:chOff x="274200" y="274200"/>
            <a:chExt cx="8687100" cy="4686600"/>
          </a:xfrm>
        </p:grpSpPr>
        <p:sp>
          <p:nvSpPr>
            <p:cNvPr id="320" name="Google Shape;320;p20"/>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1" name="Google Shape;321;p20"/>
            <p:cNvGrpSpPr/>
            <p:nvPr/>
          </p:nvGrpSpPr>
          <p:grpSpPr>
            <a:xfrm>
              <a:off x="274200" y="274200"/>
              <a:ext cx="8595900" cy="4595100"/>
              <a:chOff x="274200" y="274200"/>
              <a:chExt cx="8595900" cy="4595100"/>
            </a:xfrm>
          </p:grpSpPr>
          <p:grpSp>
            <p:nvGrpSpPr>
              <p:cNvPr id="322" name="Google Shape;322;p20"/>
              <p:cNvGrpSpPr/>
              <p:nvPr/>
            </p:nvGrpSpPr>
            <p:grpSpPr>
              <a:xfrm>
                <a:off x="274200" y="274200"/>
                <a:ext cx="8595900" cy="4595100"/>
                <a:chOff x="274200" y="274200"/>
                <a:chExt cx="8595900" cy="4595100"/>
              </a:xfrm>
            </p:grpSpPr>
            <p:sp>
              <p:nvSpPr>
                <p:cNvPr id="323" name="Google Shape;323;p20"/>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324" name="Google Shape;324;p20"/>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325" name="Google Shape;325;p20"/>
              <p:cNvGrpSpPr/>
              <p:nvPr/>
            </p:nvGrpSpPr>
            <p:grpSpPr>
              <a:xfrm>
                <a:off x="8595300" y="365550"/>
                <a:ext cx="183000" cy="183000"/>
                <a:chOff x="8225400" y="367488"/>
                <a:chExt cx="183000" cy="183000"/>
              </a:xfrm>
            </p:grpSpPr>
            <p:cxnSp>
              <p:nvCxnSpPr>
                <p:cNvPr id="326" name="Google Shape;326;p20"/>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327" name="Google Shape;327;p20"/>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328" name="Google Shape;328;p20"/>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329" name="Google Shape;329;p20"/>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330" name="Google Shape;330;p20"/>
          <p:cNvSpPr txBox="1">
            <a:spLocks noGrp="1"/>
          </p:cNvSpPr>
          <p:nvPr>
            <p:ph type="title"/>
          </p:nvPr>
        </p:nvSpPr>
        <p:spPr>
          <a:xfrm>
            <a:off x="953467" y="975200"/>
            <a:ext cx="102852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1" name="Google Shape;331;p20"/>
          <p:cNvSpPr txBox="1">
            <a:spLocks noGrp="1"/>
          </p:cNvSpPr>
          <p:nvPr>
            <p:ph type="subTitle" idx="1"/>
          </p:nvPr>
        </p:nvSpPr>
        <p:spPr>
          <a:xfrm>
            <a:off x="7891465" y="4528833"/>
            <a:ext cx="3170000" cy="731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332" name="Google Shape;332;p20"/>
          <p:cNvSpPr txBox="1">
            <a:spLocks noGrp="1"/>
          </p:cNvSpPr>
          <p:nvPr>
            <p:ph type="subTitle" idx="2"/>
          </p:nvPr>
        </p:nvSpPr>
        <p:spPr>
          <a:xfrm>
            <a:off x="7891465" y="5140833"/>
            <a:ext cx="3170000" cy="853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3" name="Google Shape;333;p20"/>
          <p:cNvSpPr txBox="1">
            <a:spLocks noGrp="1"/>
          </p:cNvSpPr>
          <p:nvPr>
            <p:ph type="subTitle" idx="3"/>
          </p:nvPr>
        </p:nvSpPr>
        <p:spPr>
          <a:xfrm>
            <a:off x="2505067" y="3017500"/>
            <a:ext cx="3170000" cy="853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4" name="Google Shape;334;p20"/>
          <p:cNvSpPr txBox="1">
            <a:spLocks noGrp="1"/>
          </p:cNvSpPr>
          <p:nvPr>
            <p:ph type="subTitle" idx="4"/>
          </p:nvPr>
        </p:nvSpPr>
        <p:spPr>
          <a:xfrm>
            <a:off x="2505067" y="5140845"/>
            <a:ext cx="3170000" cy="853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5" name="Google Shape;335;p20"/>
          <p:cNvSpPr txBox="1">
            <a:spLocks noGrp="1"/>
          </p:cNvSpPr>
          <p:nvPr>
            <p:ph type="subTitle" idx="5"/>
          </p:nvPr>
        </p:nvSpPr>
        <p:spPr>
          <a:xfrm>
            <a:off x="7891465" y="3013467"/>
            <a:ext cx="3170000" cy="853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6" name="Google Shape;336;p20"/>
          <p:cNvSpPr txBox="1">
            <a:spLocks noGrp="1"/>
          </p:cNvSpPr>
          <p:nvPr>
            <p:ph type="subTitle" idx="6"/>
          </p:nvPr>
        </p:nvSpPr>
        <p:spPr>
          <a:xfrm>
            <a:off x="2505067" y="4528833"/>
            <a:ext cx="3170000" cy="731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337" name="Google Shape;337;p20"/>
          <p:cNvSpPr txBox="1">
            <a:spLocks noGrp="1"/>
          </p:cNvSpPr>
          <p:nvPr>
            <p:ph type="subTitle" idx="7"/>
          </p:nvPr>
        </p:nvSpPr>
        <p:spPr>
          <a:xfrm>
            <a:off x="2505067" y="2402059"/>
            <a:ext cx="3170000" cy="731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338" name="Google Shape;338;p20"/>
          <p:cNvSpPr txBox="1">
            <a:spLocks noGrp="1"/>
          </p:cNvSpPr>
          <p:nvPr>
            <p:ph type="subTitle" idx="8"/>
          </p:nvPr>
        </p:nvSpPr>
        <p:spPr>
          <a:xfrm>
            <a:off x="7891465" y="2406067"/>
            <a:ext cx="3170000" cy="731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19814277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39"/>
        <p:cNvGrpSpPr/>
        <p:nvPr/>
      </p:nvGrpSpPr>
      <p:grpSpPr>
        <a:xfrm>
          <a:off x="0" y="0"/>
          <a:ext cx="0" cy="0"/>
          <a:chOff x="0" y="0"/>
          <a:chExt cx="0" cy="0"/>
        </a:xfrm>
      </p:grpSpPr>
      <p:pic>
        <p:nvPicPr>
          <p:cNvPr id="340" name="Google Shape;340;p21"/>
          <p:cNvPicPr preferRelativeResize="0"/>
          <p:nvPr/>
        </p:nvPicPr>
        <p:blipFill>
          <a:blip r:embed="rId2">
            <a:alphaModFix amt="20000"/>
          </a:blip>
          <a:stretch>
            <a:fillRect/>
          </a:stretch>
        </p:blipFill>
        <p:spPr>
          <a:xfrm>
            <a:off x="-121849" y="1375794"/>
            <a:ext cx="12435839" cy="5558820"/>
          </a:xfrm>
          <a:prstGeom prst="rect">
            <a:avLst/>
          </a:prstGeom>
          <a:noFill/>
          <a:ln>
            <a:noFill/>
          </a:ln>
        </p:spPr>
      </p:pic>
      <p:grpSp>
        <p:nvGrpSpPr>
          <p:cNvPr id="341" name="Google Shape;341;p21"/>
          <p:cNvGrpSpPr/>
          <p:nvPr/>
        </p:nvGrpSpPr>
        <p:grpSpPr>
          <a:xfrm>
            <a:off x="365600" y="365600"/>
            <a:ext cx="11582800" cy="6248800"/>
            <a:chOff x="274200" y="274200"/>
            <a:chExt cx="8687100" cy="4686600"/>
          </a:xfrm>
        </p:grpSpPr>
        <p:sp>
          <p:nvSpPr>
            <p:cNvPr id="342" name="Google Shape;342;p21"/>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3" name="Google Shape;343;p21"/>
            <p:cNvGrpSpPr/>
            <p:nvPr/>
          </p:nvGrpSpPr>
          <p:grpSpPr>
            <a:xfrm>
              <a:off x="274200" y="274200"/>
              <a:ext cx="8595900" cy="4595100"/>
              <a:chOff x="274200" y="274200"/>
              <a:chExt cx="8595900" cy="4595100"/>
            </a:xfrm>
          </p:grpSpPr>
          <p:grpSp>
            <p:nvGrpSpPr>
              <p:cNvPr id="344" name="Google Shape;344;p21"/>
              <p:cNvGrpSpPr/>
              <p:nvPr/>
            </p:nvGrpSpPr>
            <p:grpSpPr>
              <a:xfrm>
                <a:off x="274200" y="274200"/>
                <a:ext cx="8595900" cy="4595100"/>
                <a:chOff x="274200" y="274200"/>
                <a:chExt cx="8595900" cy="4595100"/>
              </a:xfrm>
            </p:grpSpPr>
            <p:sp>
              <p:nvSpPr>
                <p:cNvPr id="345" name="Google Shape;345;p21"/>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346" name="Google Shape;346;p21"/>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347" name="Google Shape;347;p21"/>
              <p:cNvGrpSpPr/>
              <p:nvPr/>
            </p:nvGrpSpPr>
            <p:grpSpPr>
              <a:xfrm>
                <a:off x="8595300" y="365550"/>
                <a:ext cx="183000" cy="183000"/>
                <a:chOff x="8225400" y="367488"/>
                <a:chExt cx="183000" cy="183000"/>
              </a:xfrm>
            </p:grpSpPr>
            <p:cxnSp>
              <p:nvCxnSpPr>
                <p:cNvPr id="348" name="Google Shape;348;p21"/>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349" name="Google Shape;349;p21"/>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350" name="Google Shape;350;p21"/>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351" name="Google Shape;351;p21"/>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352" name="Google Shape;352;p21"/>
          <p:cNvSpPr txBox="1">
            <a:spLocks noGrp="1"/>
          </p:cNvSpPr>
          <p:nvPr>
            <p:ph type="title"/>
          </p:nvPr>
        </p:nvSpPr>
        <p:spPr>
          <a:xfrm>
            <a:off x="953467" y="975367"/>
            <a:ext cx="102852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53" name="Google Shape;353;p21"/>
          <p:cNvSpPr txBox="1">
            <a:spLocks noGrp="1"/>
          </p:cNvSpPr>
          <p:nvPr>
            <p:ph type="subTitle" idx="1"/>
          </p:nvPr>
        </p:nvSpPr>
        <p:spPr>
          <a:xfrm>
            <a:off x="4633067" y="3014768"/>
            <a:ext cx="2926000" cy="85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4" name="Google Shape;354;p21"/>
          <p:cNvSpPr txBox="1">
            <a:spLocks noGrp="1"/>
          </p:cNvSpPr>
          <p:nvPr>
            <p:ph type="subTitle" idx="2"/>
          </p:nvPr>
        </p:nvSpPr>
        <p:spPr>
          <a:xfrm>
            <a:off x="8222200" y="3014768"/>
            <a:ext cx="2926000" cy="85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5" name="Google Shape;355;p21"/>
          <p:cNvSpPr txBox="1">
            <a:spLocks noGrp="1"/>
          </p:cNvSpPr>
          <p:nvPr>
            <p:ph type="subTitle" idx="3"/>
          </p:nvPr>
        </p:nvSpPr>
        <p:spPr>
          <a:xfrm>
            <a:off x="4632411" y="5138576"/>
            <a:ext cx="2926000" cy="85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6" name="Google Shape;356;p21"/>
          <p:cNvSpPr txBox="1">
            <a:spLocks noGrp="1"/>
          </p:cNvSpPr>
          <p:nvPr>
            <p:ph type="subTitle" idx="4"/>
          </p:nvPr>
        </p:nvSpPr>
        <p:spPr>
          <a:xfrm>
            <a:off x="1042051" y="3014768"/>
            <a:ext cx="2926000" cy="85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7" name="Google Shape;357;p21"/>
          <p:cNvSpPr txBox="1">
            <a:spLocks noGrp="1"/>
          </p:cNvSpPr>
          <p:nvPr>
            <p:ph type="subTitle" idx="5"/>
          </p:nvPr>
        </p:nvSpPr>
        <p:spPr>
          <a:xfrm>
            <a:off x="1042064" y="5138576"/>
            <a:ext cx="2926000" cy="85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8" name="Google Shape;358;p21"/>
          <p:cNvSpPr txBox="1">
            <a:spLocks noGrp="1"/>
          </p:cNvSpPr>
          <p:nvPr>
            <p:ph type="subTitle" idx="6"/>
          </p:nvPr>
        </p:nvSpPr>
        <p:spPr>
          <a:xfrm>
            <a:off x="8224024" y="5138576"/>
            <a:ext cx="2926000" cy="85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9" name="Google Shape;359;p21"/>
          <p:cNvSpPr txBox="1">
            <a:spLocks noGrp="1"/>
          </p:cNvSpPr>
          <p:nvPr>
            <p:ph type="subTitle" idx="7"/>
          </p:nvPr>
        </p:nvSpPr>
        <p:spPr>
          <a:xfrm>
            <a:off x="4633000" y="2404733"/>
            <a:ext cx="2926000" cy="731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360" name="Google Shape;360;p21"/>
          <p:cNvSpPr txBox="1">
            <a:spLocks noGrp="1"/>
          </p:cNvSpPr>
          <p:nvPr>
            <p:ph type="subTitle" idx="8"/>
          </p:nvPr>
        </p:nvSpPr>
        <p:spPr>
          <a:xfrm>
            <a:off x="8222200" y="2404733"/>
            <a:ext cx="2926000" cy="731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361" name="Google Shape;361;p21"/>
          <p:cNvSpPr txBox="1">
            <a:spLocks noGrp="1"/>
          </p:cNvSpPr>
          <p:nvPr>
            <p:ph type="subTitle" idx="9"/>
          </p:nvPr>
        </p:nvSpPr>
        <p:spPr>
          <a:xfrm>
            <a:off x="4634356" y="4535067"/>
            <a:ext cx="2923600" cy="731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362" name="Google Shape;362;p21"/>
          <p:cNvSpPr txBox="1">
            <a:spLocks noGrp="1"/>
          </p:cNvSpPr>
          <p:nvPr>
            <p:ph type="subTitle" idx="13"/>
          </p:nvPr>
        </p:nvSpPr>
        <p:spPr>
          <a:xfrm>
            <a:off x="1042051" y="2404733"/>
            <a:ext cx="2926000" cy="731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363" name="Google Shape;363;p21"/>
          <p:cNvSpPr txBox="1">
            <a:spLocks noGrp="1"/>
          </p:cNvSpPr>
          <p:nvPr>
            <p:ph type="subTitle" idx="14"/>
          </p:nvPr>
        </p:nvSpPr>
        <p:spPr>
          <a:xfrm>
            <a:off x="1042069" y="4535083"/>
            <a:ext cx="2926000" cy="731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364" name="Google Shape;364;p21"/>
          <p:cNvSpPr txBox="1">
            <a:spLocks noGrp="1"/>
          </p:cNvSpPr>
          <p:nvPr>
            <p:ph type="subTitle" idx="15"/>
          </p:nvPr>
        </p:nvSpPr>
        <p:spPr>
          <a:xfrm>
            <a:off x="8224024" y="4535067"/>
            <a:ext cx="2926000" cy="731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2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6733970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65"/>
        <p:cNvGrpSpPr/>
        <p:nvPr/>
      </p:nvGrpSpPr>
      <p:grpSpPr>
        <a:xfrm>
          <a:off x="0" y="0"/>
          <a:ext cx="0" cy="0"/>
          <a:chOff x="0" y="0"/>
          <a:chExt cx="0" cy="0"/>
        </a:xfrm>
      </p:grpSpPr>
      <p:pic>
        <p:nvPicPr>
          <p:cNvPr id="366" name="Google Shape;366;p22"/>
          <p:cNvPicPr preferRelativeResize="0"/>
          <p:nvPr/>
        </p:nvPicPr>
        <p:blipFill>
          <a:blip r:embed="rId2">
            <a:alphaModFix amt="20000"/>
          </a:blip>
          <a:stretch>
            <a:fillRect/>
          </a:stretch>
        </p:blipFill>
        <p:spPr>
          <a:xfrm>
            <a:off x="-121849" y="1375794"/>
            <a:ext cx="12435839" cy="5558820"/>
          </a:xfrm>
          <a:prstGeom prst="rect">
            <a:avLst/>
          </a:prstGeom>
          <a:noFill/>
          <a:ln>
            <a:noFill/>
          </a:ln>
        </p:spPr>
      </p:pic>
      <p:grpSp>
        <p:nvGrpSpPr>
          <p:cNvPr id="367" name="Google Shape;367;p22"/>
          <p:cNvGrpSpPr/>
          <p:nvPr/>
        </p:nvGrpSpPr>
        <p:grpSpPr>
          <a:xfrm>
            <a:off x="365600" y="365600"/>
            <a:ext cx="11582800" cy="6248800"/>
            <a:chOff x="274200" y="274200"/>
            <a:chExt cx="8687100" cy="4686600"/>
          </a:xfrm>
        </p:grpSpPr>
        <p:sp>
          <p:nvSpPr>
            <p:cNvPr id="368" name="Google Shape;368;p22"/>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9" name="Google Shape;369;p22"/>
            <p:cNvGrpSpPr/>
            <p:nvPr/>
          </p:nvGrpSpPr>
          <p:grpSpPr>
            <a:xfrm>
              <a:off x="274200" y="274200"/>
              <a:ext cx="8595900" cy="4595100"/>
              <a:chOff x="274200" y="274200"/>
              <a:chExt cx="8595900" cy="4595100"/>
            </a:xfrm>
          </p:grpSpPr>
          <p:grpSp>
            <p:nvGrpSpPr>
              <p:cNvPr id="370" name="Google Shape;370;p22"/>
              <p:cNvGrpSpPr/>
              <p:nvPr/>
            </p:nvGrpSpPr>
            <p:grpSpPr>
              <a:xfrm>
                <a:off x="274200" y="274200"/>
                <a:ext cx="8595900" cy="4595100"/>
                <a:chOff x="274200" y="274200"/>
                <a:chExt cx="8595900" cy="4595100"/>
              </a:xfrm>
            </p:grpSpPr>
            <p:sp>
              <p:nvSpPr>
                <p:cNvPr id="371" name="Google Shape;371;p22"/>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372" name="Google Shape;372;p22"/>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373" name="Google Shape;373;p22"/>
              <p:cNvGrpSpPr/>
              <p:nvPr/>
            </p:nvGrpSpPr>
            <p:grpSpPr>
              <a:xfrm>
                <a:off x="8595300" y="365550"/>
                <a:ext cx="183000" cy="183000"/>
                <a:chOff x="8225400" y="367488"/>
                <a:chExt cx="183000" cy="183000"/>
              </a:xfrm>
            </p:grpSpPr>
            <p:cxnSp>
              <p:nvCxnSpPr>
                <p:cNvPr id="374" name="Google Shape;374;p22"/>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375" name="Google Shape;375;p22"/>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376" name="Google Shape;376;p22"/>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377" name="Google Shape;377;p22"/>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378" name="Google Shape;378;p22"/>
          <p:cNvSpPr txBox="1">
            <a:spLocks noGrp="1"/>
          </p:cNvSpPr>
          <p:nvPr>
            <p:ph type="title" hasCustomPrompt="1"/>
          </p:nvPr>
        </p:nvSpPr>
        <p:spPr>
          <a:xfrm>
            <a:off x="2438367" y="975196"/>
            <a:ext cx="7315200" cy="115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667"/>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79" name="Google Shape;379;p22"/>
          <p:cNvSpPr txBox="1">
            <a:spLocks noGrp="1"/>
          </p:cNvSpPr>
          <p:nvPr>
            <p:ph type="subTitle" idx="1"/>
          </p:nvPr>
        </p:nvSpPr>
        <p:spPr>
          <a:xfrm>
            <a:off x="2438433" y="2133608"/>
            <a:ext cx="7315200" cy="4876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0" name="Google Shape;380;p22"/>
          <p:cNvSpPr txBox="1">
            <a:spLocks noGrp="1"/>
          </p:cNvSpPr>
          <p:nvPr>
            <p:ph type="title" idx="2" hasCustomPrompt="1"/>
          </p:nvPr>
        </p:nvSpPr>
        <p:spPr>
          <a:xfrm>
            <a:off x="2438367" y="2736929"/>
            <a:ext cx="7315200" cy="115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667"/>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81" name="Google Shape;381;p22"/>
          <p:cNvSpPr txBox="1">
            <a:spLocks noGrp="1"/>
          </p:cNvSpPr>
          <p:nvPr>
            <p:ph type="subTitle" idx="3"/>
          </p:nvPr>
        </p:nvSpPr>
        <p:spPr>
          <a:xfrm>
            <a:off x="2438367" y="3895333"/>
            <a:ext cx="7315200" cy="4876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2" name="Google Shape;382;p22"/>
          <p:cNvSpPr txBox="1">
            <a:spLocks noGrp="1"/>
          </p:cNvSpPr>
          <p:nvPr>
            <p:ph type="title" idx="4" hasCustomPrompt="1"/>
          </p:nvPr>
        </p:nvSpPr>
        <p:spPr>
          <a:xfrm>
            <a:off x="2438433" y="4498664"/>
            <a:ext cx="7315200" cy="115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667"/>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83" name="Google Shape;383;p22"/>
          <p:cNvSpPr txBox="1">
            <a:spLocks noGrp="1"/>
          </p:cNvSpPr>
          <p:nvPr>
            <p:ph type="subTitle" idx="5"/>
          </p:nvPr>
        </p:nvSpPr>
        <p:spPr>
          <a:xfrm>
            <a:off x="2438367" y="5657059"/>
            <a:ext cx="7315200" cy="4876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375874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84"/>
        <p:cNvGrpSpPr/>
        <p:nvPr/>
      </p:nvGrpSpPr>
      <p:grpSpPr>
        <a:xfrm>
          <a:off x="0" y="0"/>
          <a:ext cx="0" cy="0"/>
          <a:chOff x="0" y="0"/>
          <a:chExt cx="0" cy="0"/>
        </a:xfrm>
      </p:grpSpPr>
      <p:pic>
        <p:nvPicPr>
          <p:cNvPr id="385" name="Google Shape;385;p23"/>
          <p:cNvPicPr preferRelativeResize="0"/>
          <p:nvPr/>
        </p:nvPicPr>
        <p:blipFill>
          <a:blip r:embed="rId2">
            <a:alphaModFix amt="20000"/>
          </a:blip>
          <a:stretch>
            <a:fillRect/>
          </a:stretch>
        </p:blipFill>
        <p:spPr>
          <a:xfrm>
            <a:off x="-121849" y="1375794"/>
            <a:ext cx="12435839" cy="5558820"/>
          </a:xfrm>
          <a:prstGeom prst="rect">
            <a:avLst/>
          </a:prstGeom>
          <a:noFill/>
          <a:ln>
            <a:noFill/>
          </a:ln>
        </p:spPr>
      </p:pic>
      <p:grpSp>
        <p:nvGrpSpPr>
          <p:cNvPr id="386" name="Google Shape;386;p23"/>
          <p:cNvGrpSpPr/>
          <p:nvPr/>
        </p:nvGrpSpPr>
        <p:grpSpPr>
          <a:xfrm>
            <a:off x="1219200" y="713467"/>
            <a:ext cx="9875600" cy="5552767"/>
            <a:chOff x="914400" y="535100"/>
            <a:chExt cx="7406700" cy="4164575"/>
          </a:xfrm>
        </p:grpSpPr>
        <p:sp>
          <p:nvSpPr>
            <p:cNvPr id="387" name="Google Shape;387;p23"/>
            <p:cNvSpPr/>
            <p:nvPr/>
          </p:nvSpPr>
          <p:spPr>
            <a:xfrm>
              <a:off x="1005900" y="626275"/>
              <a:ext cx="7315200" cy="40734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88" name="Google Shape;388;p23"/>
            <p:cNvGrpSpPr/>
            <p:nvPr/>
          </p:nvGrpSpPr>
          <p:grpSpPr>
            <a:xfrm>
              <a:off x="914400" y="535100"/>
              <a:ext cx="7315200" cy="4073400"/>
              <a:chOff x="914400" y="535100"/>
              <a:chExt cx="7315200" cy="4073400"/>
            </a:xfrm>
          </p:grpSpPr>
          <p:sp>
            <p:nvSpPr>
              <p:cNvPr id="389" name="Google Shape;389;p23"/>
              <p:cNvSpPr/>
              <p:nvPr/>
            </p:nvSpPr>
            <p:spPr>
              <a:xfrm>
                <a:off x="914400" y="535100"/>
                <a:ext cx="7315200" cy="40734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90" name="Google Shape;390;p23"/>
              <p:cNvGrpSpPr/>
              <p:nvPr/>
            </p:nvGrpSpPr>
            <p:grpSpPr>
              <a:xfrm>
                <a:off x="7955100" y="626350"/>
                <a:ext cx="183000" cy="183000"/>
                <a:chOff x="8225400" y="367488"/>
                <a:chExt cx="183000" cy="183000"/>
              </a:xfrm>
            </p:grpSpPr>
            <p:cxnSp>
              <p:nvCxnSpPr>
                <p:cNvPr id="391" name="Google Shape;391;p23"/>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392" name="Google Shape;392;p23"/>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393" name="Google Shape;393;p23"/>
              <p:cNvSpPr/>
              <p:nvPr/>
            </p:nvSpPr>
            <p:spPr>
              <a:xfrm>
                <a:off x="7635000" y="6263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394" name="Google Shape;394;p23"/>
              <p:cNvCxnSpPr/>
              <p:nvPr/>
            </p:nvCxnSpPr>
            <p:spPr>
              <a:xfrm>
                <a:off x="7284899" y="809350"/>
                <a:ext cx="213000" cy="0"/>
              </a:xfrm>
              <a:prstGeom prst="straightConnector1">
                <a:avLst/>
              </a:prstGeom>
              <a:noFill/>
              <a:ln w="28575" cap="flat" cmpd="sng">
                <a:solidFill>
                  <a:schemeClr val="dk1"/>
                </a:solidFill>
                <a:prstDash val="solid"/>
                <a:round/>
                <a:headEnd type="none" w="med" len="med"/>
                <a:tailEnd type="none" w="med" len="med"/>
              </a:ln>
            </p:spPr>
          </p:cxnSp>
          <p:cxnSp>
            <p:nvCxnSpPr>
              <p:cNvPr id="395" name="Google Shape;395;p23"/>
              <p:cNvCxnSpPr/>
              <p:nvPr/>
            </p:nvCxnSpPr>
            <p:spPr>
              <a:xfrm>
                <a:off x="916188" y="900697"/>
                <a:ext cx="7310400" cy="0"/>
              </a:xfrm>
              <a:prstGeom prst="straightConnector1">
                <a:avLst/>
              </a:prstGeom>
              <a:noFill/>
              <a:ln w="28575" cap="flat" cmpd="sng">
                <a:solidFill>
                  <a:schemeClr val="dk1"/>
                </a:solidFill>
                <a:prstDash val="solid"/>
                <a:round/>
                <a:headEnd type="none" w="med" len="med"/>
                <a:tailEnd type="none" w="med" len="med"/>
              </a:ln>
            </p:spPr>
          </p:cxnSp>
        </p:grpSp>
      </p:grpSp>
      <p:sp>
        <p:nvSpPr>
          <p:cNvPr id="396" name="Google Shape;396;p23"/>
          <p:cNvSpPr txBox="1">
            <a:spLocks noGrp="1"/>
          </p:cNvSpPr>
          <p:nvPr>
            <p:ph type="ctrTitle"/>
          </p:nvPr>
        </p:nvSpPr>
        <p:spPr>
          <a:xfrm>
            <a:off x="3047973" y="1312571"/>
            <a:ext cx="6096000" cy="121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6667"/>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97" name="Google Shape;397;p23"/>
          <p:cNvSpPr txBox="1">
            <a:spLocks noGrp="1"/>
          </p:cNvSpPr>
          <p:nvPr>
            <p:ph type="subTitle" idx="1"/>
          </p:nvPr>
        </p:nvSpPr>
        <p:spPr>
          <a:xfrm>
            <a:off x="3047973" y="2531781"/>
            <a:ext cx="6096000" cy="12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98" name="Google Shape;398;p23"/>
          <p:cNvSpPr txBox="1"/>
          <p:nvPr/>
        </p:nvSpPr>
        <p:spPr>
          <a:xfrm>
            <a:off x="3048027" y="4713883"/>
            <a:ext cx="6096000" cy="7316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400"/>
              </a:spcBef>
              <a:spcAft>
                <a:spcPts val="0"/>
              </a:spcAft>
              <a:buNone/>
            </a:pPr>
            <a:r>
              <a:rPr lang="en" sz="1333" b="1">
                <a:solidFill>
                  <a:schemeClr val="dk1"/>
                </a:solidFill>
                <a:latin typeface="Karla"/>
                <a:ea typeface="Karla"/>
                <a:cs typeface="Karla"/>
                <a:sym typeface="Karla"/>
              </a:rPr>
              <a:t>CREDITS</a:t>
            </a:r>
            <a:r>
              <a:rPr lang="en" sz="1333">
                <a:solidFill>
                  <a:schemeClr val="dk1"/>
                </a:solidFill>
                <a:latin typeface="Karla"/>
                <a:ea typeface="Karla"/>
                <a:cs typeface="Karla"/>
                <a:sym typeface="Karla"/>
              </a:rPr>
              <a:t>: This presentation template was created by </a:t>
            </a:r>
            <a:r>
              <a:rPr lang="en" sz="1333" b="1">
                <a:solidFill>
                  <a:schemeClr val="dk1"/>
                </a:solidFill>
                <a:uFill>
                  <a:noFill/>
                </a:uFill>
                <a:latin typeface="Karla"/>
                <a:ea typeface="Karla"/>
                <a:cs typeface="Karla"/>
                <a:sym typeface="Karla"/>
                <a:hlinkClick r:id="rId3">
                  <a:extLst>
                    <a:ext uri="{A12FA001-AC4F-418D-AE19-62706E023703}">
                      <ahyp:hlinkClr xmlns:ahyp="http://schemas.microsoft.com/office/drawing/2018/hyperlinkcolor" val="tx"/>
                    </a:ext>
                  </a:extLst>
                </a:hlinkClick>
              </a:rPr>
              <a:t>Slidesgo</a:t>
            </a:r>
            <a:r>
              <a:rPr lang="en" sz="1333">
                <a:solidFill>
                  <a:schemeClr val="dk1"/>
                </a:solidFill>
                <a:latin typeface="Karla"/>
                <a:ea typeface="Karla"/>
                <a:cs typeface="Karla"/>
                <a:sym typeface="Karla"/>
              </a:rPr>
              <a:t>, including icons by </a:t>
            </a:r>
            <a:r>
              <a:rPr lang="en" sz="1333" b="1">
                <a:solidFill>
                  <a:schemeClr val="dk1"/>
                </a:solidFill>
                <a:uFill>
                  <a:noFill/>
                </a:uFill>
                <a:latin typeface="Karla"/>
                <a:ea typeface="Karla"/>
                <a:cs typeface="Karla"/>
                <a:sym typeface="Karla"/>
                <a:hlinkClick r:id="rId4">
                  <a:extLst>
                    <a:ext uri="{A12FA001-AC4F-418D-AE19-62706E023703}">
                      <ahyp:hlinkClr xmlns:ahyp="http://schemas.microsoft.com/office/drawing/2018/hyperlinkcolor" val="tx"/>
                    </a:ext>
                  </a:extLst>
                </a:hlinkClick>
              </a:rPr>
              <a:t>Flaticon</a:t>
            </a:r>
            <a:r>
              <a:rPr lang="en" sz="1333">
                <a:solidFill>
                  <a:schemeClr val="dk1"/>
                </a:solidFill>
                <a:latin typeface="Karla"/>
                <a:ea typeface="Karla"/>
                <a:cs typeface="Karla"/>
                <a:sym typeface="Karla"/>
              </a:rPr>
              <a:t>, and infographics &amp; images by </a:t>
            </a:r>
            <a:r>
              <a:rPr lang="en" sz="1333" b="1">
                <a:solidFill>
                  <a:schemeClr val="dk1"/>
                </a:solidFill>
                <a:uFill>
                  <a:noFill/>
                </a:uFill>
                <a:latin typeface="Karla"/>
                <a:ea typeface="Karla"/>
                <a:cs typeface="Karla"/>
                <a:sym typeface="Karla"/>
                <a:hlinkClick r:id="rId5">
                  <a:extLst>
                    <a:ext uri="{A12FA001-AC4F-418D-AE19-62706E023703}">
                      <ahyp:hlinkClr xmlns:ahyp="http://schemas.microsoft.com/office/drawing/2018/hyperlinkcolor" val="tx"/>
                    </a:ext>
                  </a:extLst>
                </a:hlinkClick>
              </a:rPr>
              <a:t>Freepik</a:t>
            </a:r>
            <a:endParaRPr sz="1333" b="1">
              <a:solidFill>
                <a:schemeClr val="dk1"/>
              </a:solidFill>
              <a:latin typeface="Karla"/>
              <a:ea typeface="Karla"/>
              <a:cs typeface="Karla"/>
              <a:sym typeface="Karla"/>
            </a:endParaRPr>
          </a:p>
        </p:txBody>
      </p:sp>
    </p:spTree>
    <p:extLst>
      <p:ext uri="{BB962C8B-B14F-4D97-AF65-F5344CB8AC3E}">
        <p14:creationId xmlns:p14="http://schemas.microsoft.com/office/powerpoint/2010/main" val="34925236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99"/>
        <p:cNvGrpSpPr/>
        <p:nvPr/>
      </p:nvGrpSpPr>
      <p:grpSpPr>
        <a:xfrm>
          <a:off x="0" y="0"/>
          <a:ext cx="0" cy="0"/>
          <a:chOff x="0" y="0"/>
          <a:chExt cx="0" cy="0"/>
        </a:xfrm>
      </p:grpSpPr>
      <p:pic>
        <p:nvPicPr>
          <p:cNvPr id="400" name="Google Shape;400;p24"/>
          <p:cNvPicPr preferRelativeResize="0"/>
          <p:nvPr/>
        </p:nvPicPr>
        <p:blipFill>
          <a:blip r:embed="rId2">
            <a:alphaModFix amt="20000"/>
          </a:blip>
          <a:stretch>
            <a:fillRect/>
          </a:stretch>
        </p:blipFill>
        <p:spPr>
          <a:xfrm>
            <a:off x="-121849" y="1375794"/>
            <a:ext cx="12435839" cy="5558820"/>
          </a:xfrm>
          <a:prstGeom prst="rect">
            <a:avLst/>
          </a:prstGeom>
          <a:noFill/>
          <a:ln>
            <a:noFill/>
          </a:ln>
        </p:spPr>
      </p:pic>
    </p:spTree>
    <p:extLst>
      <p:ext uri="{BB962C8B-B14F-4D97-AF65-F5344CB8AC3E}">
        <p14:creationId xmlns:p14="http://schemas.microsoft.com/office/powerpoint/2010/main" val="39541054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01"/>
        <p:cNvGrpSpPr/>
        <p:nvPr/>
      </p:nvGrpSpPr>
      <p:grpSpPr>
        <a:xfrm>
          <a:off x="0" y="0"/>
          <a:ext cx="0" cy="0"/>
          <a:chOff x="0" y="0"/>
          <a:chExt cx="0" cy="0"/>
        </a:xfrm>
      </p:grpSpPr>
    </p:spTree>
    <p:extLst>
      <p:ext uri="{BB962C8B-B14F-4D97-AF65-F5344CB8AC3E}">
        <p14:creationId xmlns:p14="http://schemas.microsoft.com/office/powerpoint/2010/main" val="316542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7" name="Rechthoek 6"/>
          <p:cNvSpPr/>
          <p:nvPr/>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p:nvSpPr>
        <p:spPr>
          <a:xfrm>
            <a:off x="0" y="647998"/>
            <a:ext cx="12193200" cy="6210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43791" y="1350253"/>
            <a:ext cx="4648209" cy="5507747"/>
          </a:xfrm>
          <a:prstGeom prst="rect">
            <a:avLst/>
          </a:prstGeom>
        </p:spPr>
      </p:pic>
      <p:sp>
        <p:nvSpPr>
          <p:cNvPr id="12" name="Ondertitel 2"/>
          <p:cNvSpPr>
            <a:spLocks noGrp="1"/>
          </p:cNvSpPr>
          <p:nvPr>
            <p:ph type="subTitle" idx="1"/>
          </p:nvPr>
        </p:nvSpPr>
        <p:spPr>
          <a:xfrm>
            <a:off x="576003" y="4359604"/>
            <a:ext cx="8333999" cy="1655999"/>
          </a:xfrm>
        </p:spPr>
        <p:txBody>
          <a:bodyPr lIns="0" tIns="0" rIns="0" bIns="0"/>
          <a:lstStyle>
            <a:lvl1pPr marL="0" indent="0" algn="l">
              <a:buNone/>
              <a:defRPr sz="2400"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 om de ondertitelstijl van het model te bewerken</a:t>
            </a:r>
            <a:endParaRPr lang="nl-NL" dirty="0"/>
          </a:p>
        </p:txBody>
      </p:sp>
      <p:sp>
        <p:nvSpPr>
          <p:cNvPr id="3" name="Title 2"/>
          <p:cNvSpPr>
            <a:spLocks noGrp="1"/>
          </p:cNvSpPr>
          <p:nvPr>
            <p:ph type="title"/>
          </p:nvPr>
        </p:nvSpPr>
        <p:spPr>
          <a:xfrm>
            <a:off x="576000" y="1800000"/>
            <a:ext cx="8334000" cy="2386800"/>
          </a:xfrm>
        </p:spPr>
        <p:txBody>
          <a:bodyPr>
            <a:normAutofit/>
          </a:bodyPr>
          <a:lstStyle>
            <a:lvl1pPr>
              <a:defRPr sz="4000">
                <a:solidFill>
                  <a:schemeClr val="bg1"/>
                </a:solidFill>
              </a:defRPr>
            </a:lvl1pPr>
          </a:lstStyle>
          <a:p>
            <a:r>
              <a:rPr lang="nl-NL" dirty="0"/>
              <a:t>Klik om de stijl te bewerken</a:t>
            </a:r>
          </a:p>
        </p:txBody>
      </p:sp>
    </p:spTree>
    <p:extLst>
      <p:ext uri="{BB962C8B-B14F-4D97-AF65-F5344CB8AC3E}">
        <p14:creationId xmlns:p14="http://schemas.microsoft.com/office/powerpoint/2010/main" val="3583092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76000" y="1656000"/>
            <a:ext cx="5421575"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Tijdelijke aanduiding voor inhoud 3"/>
          <p:cNvSpPr>
            <a:spLocks noGrp="1"/>
          </p:cNvSpPr>
          <p:nvPr>
            <p:ph sz="half" idx="2"/>
          </p:nvPr>
        </p:nvSpPr>
        <p:spPr>
          <a:xfrm>
            <a:off x="576000" y="2276271"/>
            <a:ext cx="5421575"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6172200" y="1656000"/>
            <a:ext cx="5445000"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Tijdelijke aanduiding voor inhoud 5"/>
          <p:cNvSpPr>
            <a:spLocks noGrp="1"/>
          </p:cNvSpPr>
          <p:nvPr>
            <p:ph sz="quarter" idx="4"/>
          </p:nvPr>
        </p:nvSpPr>
        <p:spPr>
          <a:xfrm>
            <a:off x="6172200" y="2276271"/>
            <a:ext cx="5445000"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Tijdelijke aanduiding voor datum 6"/>
          <p:cNvSpPr>
            <a:spLocks noGrp="1"/>
          </p:cNvSpPr>
          <p:nvPr>
            <p:ph type="dt" sz="half" idx="10"/>
          </p:nvPr>
        </p:nvSpPr>
        <p:spPr/>
        <p:txBody>
          <a:bodyPr/>
          <a:lstStyle/>
          <a:p>
            <a:fld id="{8DC808CC-4EBF-4C64-BA9E-B07B99C9DB99}" type="datetime1">
              <a:rPr lang="nl-BE" smtClean="0"/>
              <a:t>4/12/2024</a:t>
            </a:fld>
            <a:endParaRPr lang="nl-NL" dirty="0"/>
          </a:p>
        </p:txBody>
      </p:sp>
      <p:sp>
        <p:nvSpPr>
          <p:cNvPr id="8" name="Tijdelijke aanduiding voor voettekst 7"/>
          <p:cNvSpPr>
            <a:spLocks noGrp="1"/>
          </p:cNvSpPr>
          <p:nvPr>
            <p:ph type="ftr" sz="quarter" idx="11"/>
          </p:nvPr>
        </p:nvSpPr>
        <p:spPr/>
        <p:txBody>
          <a:bodyPr/>
          <a:lstStyle/>
          <a:p>
            <a:r>
              <a:rPr lang="nl-NL"/>
              <a:t>Faculty, department, unit ...</a:t>
            </a:r>
          </a:p>
        </p:txBody>
      </p:sp>
      <p:sp>
        <p:nvSpPr>
          <p:cNvPr id="9" name="Tijdelijke aanduiding voor dianummer 8"/>
          <p:cNvSpPr>
            <a:spLocks noGrp="1"/>
          </p:cNvSpPr>
          <p:nvPr>
            <p:ph type="sldNum" sz="quarter" idx="12"/>
          </p:nvPr>
        </p:nvSpPr>
        <p:spPr/>
        <p:txBody>
          <a:bodyPr/>
          <a:lstStyle/>
          <a:p>
            <a:fld id="{0A297500-7527-634B-90F4-69D0994C32B4}" type="slidenum">
              <a:rPr lang="nl-NL" smtClean="0"/>
              <a:t>‹#›</a:t>
            </a:fld>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7840015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7" name="Rechthoek 6"/>
          <p:cNvSpPr/>
          <p:nvPr/>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4" name="Tijdelijke aanduiding voor datum 3"/>
          <p:cNvSpPr>
            <a:spLocks noGrp="1"/>
          </p:cNvSpPr>
          <p:nvPr>
            <p:ph type="dt" sz="half" idx="10"/>
          </p:nvPr>
        </p:nvSpPr>
        <p:spPr/>
        <p:txBody>
          <a:bodyPr/>
          <a:lstStyle/>
          <a:p>
            <a:fld id="{C4E0E7C7-6FE3-FC48-8257-3ABC2ED5C047}" type="datetime1">
              <a:rPr lang="en-US" smtClean="0"/>
              <a:t>12/4/2024</a:t>
            </a:fld>
            <a:endParaRPr lang="nl-NL"/>
          </a:p>
        </p:txBody>
      </p:sp>
      <p:sp>
        <p:nvSpPr>
          <p:cNvPr id="5" name="Tijdelijke aanduiding voor voettekst 4"/>
          <p:cNvSpPr>
            <a:spLocks noGrp="1"/>
          </p:cNvSpPr>
          <p:nvPr>
            <p:ph type="ftr" sz="quarter" idx="11"/>
          </p:nvPr>
        </p:nvSpPr>
        <p:spPr/>
        <p:txBody>
          <a:bodyPr/>
          <a:lstStyle/>
          <a:p>
            <a:r>
              <a:rPr lang="nl-NL"/>
              <a:t>KU Leuven Digital Society Institute (DigiSoc)</a:t>
            </a:r>
            <a:endParaRPr lang="nl-NL" dirty="0"/>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a:t>
            </a:fld>
            <a:endParaRPr lang="nl-NL"/>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43791" y="675126"/>
            <a:ext cx="4648209" cy="5507747"/>
          </a:xfrm>
          <a:prstGeom prst="rect">
            <a:avLst/>
          </a:prstGeom>
        </p:spPr>
      </p:pic>
      <p:sp>
        <p:nvSpPr>
          <p:cNvPr id="9" name="Titel 1"/>
          <p:cNvSpPr>
            <a:spLocks noGrp="1"/>
          </p:cNvSpPr>
          <p:nvPr>
            <p:ph type="title"/>
          </p:nvPr>
        </p:nvSpPr>
        <p:spPr>
          <a:xfrm>
            <a:off x="576003" y="1800000"/>
            <a:ext cx="8333999" cy="2386800"/>
          </a:xfrm>
        </p:spPr>
        <p:txBody>
          <a:bodyPr anchor="b">
            <a:normAutofit/>
          </a:bodyPr>
          <a:lstStyle>
            <a:lvl1pPr>
              <a:defRPr sz="4000" baseline="0">
                <a:solidFill>
                  <a:srgbClr val="1D8DB0"/>
                </a:solidFill>
              </a:defRPr>
            </a:lvl1pPr>
          </a:lstStyle>
          <a:p>
            <a:r>
              <a:rPr lang="nl-NL"/>
              <a:t>Klik om de stijl te bewerken</a:t>
            </a:r>
            <a:endParaRPr lang="nl-NL" dirty="0"/>
          </a:p>
        </p:txBody>
      </p:sp>
      <p:sp>
        <p:nvSpPr>
          <p:cNvPr id="10"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005E77"/>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23296832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ectiekopWit">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9F4F254E-C6F9-B142-BDA5-C6B527718453}" type="datetime1">
              <a:rPr lang="en-US" smtClean="0"/>
              <a:t>12/4/2024</a:t>
            </a:fld>
            <a:endParaRPr lang="nl-NL"/>
          </a:p>
        </p:txBody>
      </p:sp>
      <p:sp>
        <p:nvSpPr>
          <p:cNvPr id="5" name="Tijdelijke aanduiding voor voettekst 4"/>
          <p:cNvSpPr>
            <a:spLocks noGrp="1"/>
          </p:cNvSpPr>
          <p:nvPr>
            <p:ph type="ftr" sz="quarter" idx="11"/>
          </p:nvPr>
        </p:nvSpPr>
        <p:spPr/>
        <p:txBody>
          <a:bodyPr/>
          <a:lstStyle/>
          <a:p>
            <a:r>
              <a:rPr lang="nl-NL"/>
              <a:t>KU Leuven Digital Society Institute (DigiSoc)</a:t>
            </a:r>
            <a:endParaRPr lang="nl-NL" dirty="0"/>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a:t>
            </a:fld>
            <a:endParaRPr lang="nl-NL"/>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43791" y="675126"/>
            <a:ext cx="4648209" cy="5507747"/>
          </a:xfrm>
          <a:prstGeom prst="rect">
            <a:avLst/>
          </a:prstGeom>
        </p:spPr>
      </p:pic>
      <p:sp>
        <p:nvSpPr>
          <p:cNvPr id="8" name="Titel 1"/>
          <p:cNvSpPr>
            <a:spLocks noGrp="1"/>
          </p:cNvSpPr>
          <p:nvPr>
            <p:ph type="title"/>
          </p:nvPr>
        </p:nvSpPr>
        <p:spPr>
          <a:xfrm>
            <a:off x="576003" y="1800000"/>
            <a:ext cx="8333999" cy="2386800"/>
          </a:xfrm>
        </p:spPr>
        <p:txBody>
          <a:bodyPr anchor="b">
            <a:normAutofit/>
          </a:bodyPr>
          <a:lstStyle>
            <a:lvl1pPr>
              <a:defRPr sz="4000"/>
            </a:lvl1pPr>
          </a:lstStyle>
          <a:p>
            <a:r>
              <a:rPr lang="nl-NL" dirty="0"/>
              <a:t>Klik om de stijl te bewerken</a:t>
            </a:r>
          </a:p>
        </p:txBody>
      </p:sp>
      <p:sp>
        <p:nvSpPr>
          <p:cNvPr id="9"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2F4D5D"/>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dirty="0"/>
              <a:t>Tekststijl van het model bewerken</a:t>
            </a:r>
          </a:p>
        </p:txBody>
      </p:sp>
    </p:spTree>
    <p:extLst>
      <p:ext uri="{BB962C8B-B14F-4D97-AF65-F5344CB8AC3E}">
        <p14:creationId xmlns:p14="http://schemas.microsoft.com/office/powerpoint/2010/main" val="2781735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Sectiekop">
    <p:spTree>
      <p:nvGrpSpPr>
        <p:cNvPr id="1" name=""/>
        <p:cNvGrpSpPr/>
        <p:nvPr/>
      </p:nvGrpSpPr>
      <p:grpSpPr>
        <a:xfrm>
          <a:off x="0" y="0"/>
          <a:ext cx="0" cy="0"/>
          <a:chOff x="0" y="0"/>
          <a:chExt cx="0" cy="0"/>
        </a:xfrm>
      </p:grpSpPr>
      <p:sp>
        <p:nvSpPr>
          <p:cNvPr id="7" name="Rechthoek 6"/>
          <p:cNvSpPr/>
          <p:nvPr userDrawn="1"/>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5999" y="1800000"/>
            <a:ext cx="6096524" cy="2386800"/>
          </a:xfrm>
        </p:spPr>
        <p:txBody>
          <a:bodyPr anchor="b"/>
          <a:lstStyle>
            <a:lvl1pPr>
              <a:defRPr sz="4000" baseline="0">
                <a:solidFill>
                  <a:schemeClr val="tx2"/>
                </a:solidFill>
              </a:defRPr>
            </a:lvl1pPr>
          </a:lstStyle>
          <a:p>
            <a:r>
              <a:rPr lang="en-US" dirty="0"/>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171620E4-DC83-4042-9B4A-587CC7573F2D}" type="datetime1">
              <a:rPr lang="en-US" smtClean="0"/>
              <a:t>12/4/2024</a:t>
            </a:fld>
            <a:endParaRPr lang="nl-NL" dirty="0"/>
          </a:p>
        </p:txBody>
      </p:sp>
      <p:sp>
        <p:nvSpPr>
          <p:cNvPr id="5" name="Tijdelijke aanduiding voor voettekst 4"/>
          <p:cNvSpPr>
            <a:spLocks noGrp="1"/>
          </p:cNvSpPr>
          <p:nvPr>
            <p:ph type="ftr" sz="quarter" idx="11"/>
          </p:nvPr>
        </p:nvSpPr>
        <p:spPr/>
        <p:txBody>
          <a:bodyPr/>
          <a:lstStyle/>
          <a:p>
            <a:r>
              <a:rPr lang="nl-NL" dirty="0"/>
              <a:t>KU Leuven Digital Society </a:t>
            </a:r>
            <a:r>
              <a:rPr lang="nl-NL" dirty="0" err="1"/>
              <a:t>Institute</a:t>
            </a:r>
            <a:endParaRPr lang="nl-NL" dirty="0"/>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8" name="Picture Placeholder 4"/>
          <p:cNvSpPr>
            <a:spLocks noGrp="1"/>
          </p:cNvSpPr>
          <p:nvPr>
            <p:ph type="pic" sz="quarter" idx="13"/>
          </p:nvPr>
        </p:nvSpPr>
        <p:spPr>
          <a:xfrm>
            <a:off x="7248525" y="584201"/>
            <a:ext cx="4368673" cy="2376000"/>
          </a:xfrm>
        </p:spPr>
        <p:txBody>
          <a:bodyPr/>
          <a:lstStyle/>
          <a:p>
            <a:r>
              <a:rPr lang="en-US"/>
              <a:t>Click icon to add picture</a:t>
            </a:r>
            <a:endParaRPr lang="nl-NL"/>
          </a:p>
        </p:txBody>
      </p:sp>
      <p:sp>
        <p:nvSpPr>
          <p:cNvPr id="9" name="Picture Placeholder 4"/>
          <p:cNvSpPr>
            <a:spLocks noGrp="1"/>
          </p:cNvSpPr>
          <p:nvPr>
            <p:ph type="pic" sz="quarter" idx="14"/>
          </p:nvPr>
        </p:nvSpPr>
        <p:spPr>
          <a:xfrm>
            <a:off x="7248262" y="3248513"/>
            <a:ext cx="4368673" cy="2376000"/>
          </a:xfrm>
        </p:spPr>
        <p:txBody>
          <a:bodyPr/>
          <a:lstStyle/>
          <a:p>
            <a:r>
              <a:rPr lang="en-US"/>
              <a:t>Click icon to add picture</a:t>
            </a:r>
            <a:endParaRPr lang="nl-NL"/>
          </a:p>
        </p:txBody>
      </p:sp>
    </p:spTree>
    <p:extLst>
      <p:ext uri="{BB962C8B-B14F-4D97-AF65-F5344CB8AC3E}">
        <p14:creationId xmlns:p14="http://schemas.microsoft.com/office/powerpoint/2010/main" val="4075212873"/>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p>
            <a:fld id="{444E35C0-0310-2646-B212-0470F01CB666}" type="datetime1">
              <a:rPr lang="en-US" smtClean="0"/>
              <a:t>12/4/2024</a:t>
            </a:fld>
            <a:endParaRPr lang="nl-NL"/>
          </a:p>
        </p:txBody>
      </p:sp>
      <p:sp>
        <p:nvSpPr>
          <p:cNvPr id="5" name="Tijdelijke aanduiding voor voettekst 4"/>
          <p:cNvSpPr>
            <a:spLocks noGrp="1"/>
          </p:cNvSpPr>
          <p:nvPr>
            <p:ph type="ftr" sz="quarter" idx="11"/>
          </p:nvPr>
        </p:nvSpPr>
        <p:spPr/>
        <p:txBody>
          <a:bodyPr/>
          <a:lstStyle/>
          <a:p>
            <a:r>
              <a:rPr lang="nl-NL" dirty="0"/>
              <a:t>KU Leuven Digital Society </a:t>
            </a:r>
            <a:r>
              <a:rPr lang="nl-NL" dirty="0" err="1"/>
              <a:t>Institute</a:t>
            </a:r>
            <a:endParaRPr lang="nl-NL" dirty="0"/>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27452690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994904C-52F6-CE46-94E5-28E9446C443B}" type="datetime1">
              <a:rPr lang="en-US" smtClean="0"/>
              <a:t>12/4/2024</a:t>
            </a:fld>
            <a:endParaRPr lang="nl-NL"/>
          </a:p>
        </p:txBody>
      </p:sp>
      <p:sp>
        <p:nvSpPr>
          <p:cNvPr id="3" name="Tijdelijke aanduiding voor voettekst 2"/>
          <p:cNvSpPr>
            <a:spLocks noGrp="1"/>
          </p:cNvSpPr>
          <p:nvPr>
            <p:ph type="ftr" sz="quarter" idx="11"/>
          </p:nvPr>
        </p:nvSpPr>
        <p:spPr/>
        <p:txBody>
          <a:bodyPr/>
          <a:lstStyle/>
          <a:p>
            <a:r>
              <a:rPr lang="nl-NL" dirty="0"/>
              <a:t>KU Leuven Digital Society </a:t>
            </a:r>
            <a:r>
              <a:rPr lang="nl-NL" dirty="0" err="1"/>
              <a:t>Institute</a:t>
            </a:r>
            <a:endParaRPr lang="nl-NL" dirty="0"/>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a:t>
            </a:fld>
            <a:endParaRPr lang="nl-NL"/>
          </a:p>
        </p:txBody>
      </p:sp>
    </p:spTree>
    <p:extLst>
      <p:ext uri="{BB962C8B-B14F-4D97-AF65-F5344CB8AC3E}">
        <p14:creationId xmlns:p14="http://schemas.microsoft.com/office/powerpoint/2010/main" val="2577778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26609C90-ED50-42CD-B56C-68BF842A2B6A}" type="datetime1">
              <a:rPr lang="nl-BE" smtClean="0"/>
              <a:t>4/12/2024</a:t>
            </a:fld>
            <a:endParaRPr lang="nl-NL"/>
          </a:p>
        </p:txBody>
      </p:sp>
      <p:sp>
        <p:nvSpPr>
          <p:cNvPr id="4" name="Tijdelijke aanduiding voor voettekst 3"/>
          <p:cNvSpPr>
            <a:spLocks noGrp="1"/>
          </p:cNvSpPr>
          <p:nvPr>
            <p:ph type="ftr" sz="quarter" idx="11"/>
          </p:nvPr>
        </p:nvSpPr>
        <p:spPr/>
        <p:txBody>
          <a:bodyPr/>
          <a:lstStyle/>
          <a:p>
            <a:r>
              <a:rPr lang="nl-NL"/>
              <a:t>Faculty, department, unit ...</a:t>
            </a:r>
          </a:p>
        </p:txBody>
      </p:sp>
      <p:sp>
        <p:nvSpPr>
          <p:cNvPr id="5" name="Tijdelijke aanduiding voor dianummer 4"/>
          <p:cNvSpPr>
            <a:spLocks noGrp="1"/>
          </p:cNvSpPr>
          <p:nvPr>
            <p:ph type="sldNum" sz="quarter" idx="12"/>
          </p:nvPr>
        </p:nvSpPr>
        <p:spPr/>
        <p:txBody>
          <a:bodyPr/>
          <a:lstStyle/>
          <a:p>
            <a:fld id="{0A297500-7527-634B-90F4-69D0994C32B4}" type="slidenum">
              <a:rPr lang="nl-NL" smtClean="0"/>
              <a:t>‹#›</a:t>
            </a:fld>
            <a:endParaRPr lang="nl-NL"/>
          </a:p>
        </p:txBody>
      </p:sp>
      <p:sp>
        <p:nvSpPr>
          <p:cNvPr id="6" name="Title 5"/>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54663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15E82AE-B9EE-446E-B46E-329ABC891749}" type="datetime1">
              <a:rPr lang="nl-BE" smtClean="0"/>
              <a:t>4/12/2024</a:t>
            </a:fld>
            <a:endParaRPr lang="nl-NL"/>
          </a:p>
        </p:txBody>
      </p:sp>
      <p:sp>
        <p:nvSpPr>
          <p:cNvPr id="3" name="Tijdelijke aanduiding voor voettekst 2"/>
          <p:cNvSpPr>
            <a:spLocks noGrp="1"/>
          </p:cNvSpPr>
          <p:nvPr>
            <p:ph type="ftr" sz="quarter" idx="11"/>
          </p:nvPr>
        </p:nvSpPr>
        <p:spPr/>
        <p:txBody>
          <a:bodyPr/>
          <a:lstStyle/>
          <a:p>
            <a:r>
              <a:rPr lang="nl-NL"/>
              <a:t>Faculty, department, unit ...</a:t>
            </a:r>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a:t>
            </a:fld>
            <a:endParaRPr lang="nl-NL"/>
          </a:p>
        </p:txBody>
      </p:sp>
    </p:spTree>
    <p:extLst>
      <p:ext uri="{BB962C8B-B14F-4D97-AF65-F5344CB8AC3E}">
        <p14:creationId xmlns:p14="http://schemas.microsoft.com/office/powerpoint/2010/main" val="30777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_Finish">
    <p:spTree>
      <p:nvGrpSpPr>
        <p:cNvPr id="1" name=""/>
        <p:cNvGrpSpPr/>
        <p:nvPr/>
      </p:nvGrpSpPr>
      <p:grpSpPr>
        <a:xfrm>
          <a:off x="0" y="0"/>
          <a:ext cx="0" cy="0"/>
          <a:chOff x="0" y="0"/>
          <a:chExt cx="0" cy="0"/>
        </a:xfrm>
      </p:grpSpPr>
      <p:sp>
        <p:nvSpPr>
          <p:cNvPr id="9" name="Rechthoek 8"/>
          <p:cNvSpPr/>
          <p:nvPr userDrawn="1"/>
        </p:nvSpPr>
        <p:spPr>
          <a:xfrm>
            <a:off x="0" y="0"/>
            <a:ext cx="12193200" cy="6209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9120" y="510988"/>
            <a:ext cx="11039793" cy="5184424"/>
          </a:xfrm>
        </p:spPr>
        <p:txBody>
          <a:bodyPr anchor="ctr" anchorCtr="0">
            <a:noAutofit/>
          </a:bodyPr>
          <a:lstStyle>
            <a:lvl1pPr algn="ctr">
              <a:defRPr sz="6000" baseline="0">
                <a:solidFill>
                  <a:schemeClr val="bg1"/>
                </a:solidFill>
              </a:defRPr>
            </a:lvl1pPr>
          </a:lstStyle>
          <a:p>
            <a:r>
              <a:rPr lang="en-US" dirty="0"/>
              <a:t>Click to edit Master title style</a:t>
            </a:r>
            <a:endParaRPr lang="nl-NL" dirty="0"/>
          </a:p>
        </p:txBody>
      </p:sp>
      <p:sp>
        <p:nvSpPr>
          <p:cNvPr id="4" name="Tijdelijke aanduiding voor datum 3"/>
          <p:cNvSpPr>
            <a:spLocks noGrp="1"/>
          </p:cNvSpPr>
          <p:nvPr>
            <p:ph type="dt" sz="half" idx="10"/>
          </p:nvPr>
        </p:nvSpPr>
        <p:spPr/>
        <p:txBody>
          <a:bodyPr/>
          <a:lstStyle/>
          <a:p>
            <a:fld id="{4A7FDF18-BDCB-4338-9FA2-782F60A2E51C}" type="datetime1">
              <a:rPr lang="nl-BE" smtClean="0"/>
              <a:t>4/12/2024</a:t>
            </a:fld>
            <a:endParaRPr lang="nl-NL" dirty="0"/>
          </a:p>
        </p:txBody>
      </p:sp>
      <p:sp>
        <p:nvSpPr>
          <p:cNvPr id="5" name="Tijdelijke aanduiding voor voettekst 4"/>
          <p:cNvSpPr>
            <a:spLocks noGrp="1"/>
          </p:cNvSpPr>
          <p:nvPr>
            <p:ph type="ftr" sz="quarter" idx="11"/>
          </p:nvPr>
        </p:nvSpPr>
        <p:spPr/>
        <p:txBody>
          <a:bodyPr/>
          <a:lstStyle/>
          <a:p>
            <a:r>
              <a:rPr lang="nl-NL"/>
              <a:t>Faculty, department, unit ...</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heme" Target="../theme/theme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theme" Target="../theme/theme4.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61.xml"/><Relationship Id="rId7" Type="http://schemas.openxmlformats.org/officeDocument/2006/relationships/theme" Target="../theme/theme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07036"/>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E389F4DD-E9F0-454C-8CE7-299000EBA983}" type="datetime1">
              <a:rPr lang="nl-BE" smtClean="0"/>
              <a:t>4/12/2024</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NL"/>
              <a:t>Faculty, department, unit ...</a:t>
            </a:r>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463755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61" r:id="rId9"/>
  </p:sldLayoutIdLst>
  <p:hf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2" userDrawn="1">
          <p15:clr>
            <a:srgbClr val="F26B43"/>
          </p15:clr>
        </p15:guide>
        <p15:guide id="2" pos="7319" userDrawn="1">
          <p15:clr>
            <a:srgbClr val="F26B43"/>
          </p15:clr>
        </p15:guide>
        <p15:guide id="3" orient="horz" pos="3857" userDrawn="1">
          <p15:clr>
            <a:srgbClr val="F26B43"/>
          </p15:clr>
        </p15:guide>
        <p15:guide id="4" pos="3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16000"/>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7F18BCE0-9917-41C7-AA76-58ADB721FDEC}" type="datetime1">
              <a:rPr lang="nl-BE" smtClean="0"/>
              <a:t>4/12/2024</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NL"/>
              <a:t>Faculty, department, unit ...</a:t>
            </a:r>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173252323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hf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3467" y="593367"/>
            <a:ext cx="102852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Rubik Black"/>
              <a:buNone/>
              <a:defRPr sz="3500">
                <a:solidFill>
                  <a:schemeClr val="dk1"/>
                </a:solidFill>
                <a:latin typeface="Rubik Black"/>
                <a:ea typeface="Rubik Black"/>
                <a:cs typeface="Rubik Black"/>
                <a:sym typeface="Rubik Black"/>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3467" y="1536633"/>
            <a:ext cx="102852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1pPr>
            <a:lvl2pPr marL="914400" lvl="1"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2pPr>
            <a:lvl3pPr marL="1371600" lvl="2"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3pPr>
            <a:lvl4pPr marL="1828800" lvl="3"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4pPr>
            <a:lvl5pPr marL="2286000" lvl="4"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5pPr>
            <a:lvl6pPr marL="2743200" lvl="5"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6pPr>
            <a:lvl7pPr marL="3200400" lvl="6"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7pPr>
            <a:lvl8pPr marL="3657600" lvl="7"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8pPr>
            <a:lvl9pPr marL="4114800" lvl="8"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9pPr>
          </a:lstStyle>
          <a:p>
            <a:endParaRPr/>
          </a:p>
        </p:txBody>
      </p:sp>
    </p:spTree>
    <p:extLst>
      <p:ext uri="{BB962C8B-B14F-4D97-AF65-F5344CB8AC3E}">
        <p14:creationId xmlns:p14="http://schemas.microsoft.com/office/powerpoint/2010/main" val="1597474160"/>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guide id="5" pos="2880">
          <p15:clr>
            <a:srgbClr val="EA4335"/>
          </p15:clr>
        </p15:guide>
        <p15:guide id="6" orient="horz" pos="1620">
          <p15:clr>
            <a:srgbClr val="EA4335"/>
          </p15:clr>
        </p15:guide>
        <p15:guide id="7" pos="173">
          <p15:clr>
            <a:srgbClr val="EA4335"/>
          </p15:clr>
        </p15:guide>
        <p15:guide id="8" orient="horz" pos="173">
          <p15:clr>
            <a:srgbClr val="EA4335"/>
          </p15:clr>
        </p15:guide>
        <p15:guide id="9" pos="5587">
          <p15:clr>
            <a:srgbClr val="EA4335"/>
          </p15:clr>
        </p15:guide>
        <p15:guide id="10" orient="horz" pos="3067">
          <p15:clr>
            <a:srgbClr val="EA4335"/>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3467" y="593367"/>
            <a:ext cx="102852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Rubik Black"/>
              <a:buNone/>
              <a:defRPr sz="3500">
                <a:solidFill>
                  <a:schemeClr val="dk1"/>
                </a:solidFill>
                <a:latin typeface="Rubik Black"/>
                <a:ea typeface="Rubik Black"/>
                <a:cs typeface="Rubik Black"/>
                <a:sym typeface="Rubik Black"/>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3467" y="1536633"/>
            <a:ext cx="102852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1pPr>
            <a:lvl2pPr marL="914400" lvl="1"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2pPr>
            <a:lvl3pPr marL="1371600" lvl="2"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3pPr>
            <a:lvl4pPr marL="1828800" lvl="3"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4pPr>
            <a:lvl5pPr marL="2286000" lvl="4"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5pPr>
            <a:lvl6pPr marL="2743200" lvl="5"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6pPr>
            <a:lvl7pPr marL="3200400" lvl="6"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7pPr>
            <a:lvl8pPr marL="3657600" lvl="7"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8pPr>
            <a:lvl9pPr marL="4114800" lvl="8"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9pPr>
          </a:lstStyle>
          <a:p>
            <a:endParaRPr/>
          </a:p>
        </p:txBody>
      </p:sp>
    </p:spTree>
    <p:extLst>
      <p:ext uri="{BB962C8B-B14F-4D97-AF65-F5344CB8AC3E}">
        <p14:creationId xmlns:p14="http://schemas.microsoft.com/office/powerpoint/2010/main" val="2530691096"/>
      </p:ext>
    </p:extLst>
  </p:cSld>
  <p:clrMap bg1="lt1" tx1="dk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guide id="5" pos="2880">
          <p15:clr>
            <a:srgbClr val="EA4335"/>
          </p15:clr>
        </p15:guide>
        <p15:guide id="6" orient="horz" pos="1620">
          <p15:clr>
            <a:srgbClr val="EA4335"/>
          </p15:clr>
        </p15:guide>
        <p15:guide id="7" pos="173">
          <p15:clr>
            <a:srgbClr val="EA4335"/>
          </p15:clr>
        </p15:guide>
        <p15:guide id="8" orient="horz" pos="173">
          <p15:clr>
            <a:srgbClr val="EA4335"/>
          </p15:clr>
        </p15:guide>
        <p15:guide id="9" pos="5587">
          <p15:clr>
            <a:srgbClr val="EA4335"/>
          </p15:clr>
        </p15:guide>
        <p15:guide id="10" orient="horz" pos="3067">
          <p15:clr>
            <a:srgbClr val="EA4335"/>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jdelijke aanduiding voor titel 1"/>
          <p:cNvSpPr>
            <a:spLocks noGrp="1"/>
          </p:cNvSpPr>
          <p:nvPr>
            <p:ph type="title"/>
          </p:nvPr>
        </p:nvSpPr>
        <p:spPr>
          <a:xfrm>
            <a:off x="576000" y="216000"/>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6D010CDF-99EA-6444-A07F-7732FB55EA06}" type="datetime1">
              <a:rPr lang="en-US" smtClean="0"/>
              <a:t>12/4/2024</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NL"/>
              <a:t>KU Leuven Digital Society Institute (DigiSoc)</a:t>
            </a:r>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a:t>
            </a:fld>
            <a:endParaRPr lang="nl-NL" dirty="0"/>
          </a:p>
        </p:txBody>
      </p:sp>
      <p:pic>
        <p:nvPicPr>
          <p:cNvPr id="9" name="Picture 8">
            <a:extLst>
              <a:ext uri="{FF2B5EF4-FFF2-40B4-BE49-F238E27FC236}">
                <a16:creationId xmlns:a16="http://schemas.microsoft.com/office/drawing/2014/main" id="{ABCD3255-1659-7343-AF2C-84D55B22305D}"/>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026800" y="6320417"/>
            <a:ext cx="1123850" cy="427165"/>
          </a:xfrm>
          <a:prstGeom prst="rect">
            <a:avLst/>
          </a:prstGeom>
        </p:spPr>
      </p:pic>
    </p:spTree>
    <p:extLst>
      <p:ext uri="{BB962C8B-B14F-4D97-AF65-F5344CB8AC3E}">
        <p14:creationId xmlns:p14="http://schemas.microsoft.com/office/powerpoint/2010/main" val="71000985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Lst>
  <p:hf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5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www.kuleuven.be/digisoc"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kuleuven/digisoc" TargetMode="External"/><Relationship Id="rId2" Type="http://schemas.openxmlformats.org/officeDocument/2006/relationships/hyperlink" Target="https://doi.org/10.1007/s11948-020-00233-1" TargetMode="External"/><Relationship Id="rId1" Type="http://schemas.openxmlformats.org/officeDocument/2006/relationships/slideLayout" Target="../slideLayouts/slideLayout2.xml"/><Relationship Id="rId5" Type="http://schemas.openxmlformats.org/officeDocument/2006/relationships/hyperlink" Target="https://doi.org/10.1080/09505431.2013.786990" TargetMode="External"/><Relationship Id="rId4" Type="http://schemas.openxmlformats.org/officeDocument/2006/relationships/hyperlink" Target="https://doi.org/10.1080/23299460.2024.2414484"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51353E-6BFC-DDF9-A8EB-6FD0EE83D331}"/>
              </a:ext>
            </a:extLst>
          </p:cNvPr>
          <p:cNvSpPr>
            <a:spLocks noGrp="1"/>
          </p:cNvSpPr>
          <p:nvPr>
            <p:ph type="ftr" sz="quarter" idx="11"/>
          </p:nvPr>
        </p:nvSpPr>
        <p:spPr>
          <a:xfrm>
            <a:off x="7074124" y="6325614"/>
            <a:ext cx="4993200" cy="648000"/>
          </a:xfrm>
        </p:spPr>
        <p:txBody>
          <a:bodyPr/>
          <a:lstStyle/>
          <a:p>
            <a:r>
              <a:rPr lang="nl-NL" dirty="0"/>
              <a:t>Bruno Dupont, KU Leuven Digital Society </a:t>
            </a:r>
            <a:r>
              <a:rPr lang="nl-NL" dirty="0" err="1"/>
              <a:t>Institute</a:t>
            </a:r>
            <a:r>
              <a:rPr lang="nl-NL" dirty="0"/>
              <a:t>, 4 Dec 2024</a:t>
            </a:r>
          </a:p>
        </p:txBody>
      </p:sp>
      <p:sp>
        <p:nvSpPr>
          <p:cNvPr id="4" name="Slide Number Placeholder 3">
            <a:extLst>
              <a:ext uri="{FF2B5EF4-FFF2-40B4-BE49-F238E27FC236}">
                <a16:creationId xmlns:a16="http://schemas.microsoft.com/office/drawing/2014/main" id="{342BE5CF-04BD-F4B5-00F9-D00AC30545A1}"/>
              </a:ext>
            </a:extLst>
          </p:cNvPr>
          <p:cNvSpPr>
            <a:spLocks noGrp="1"/>
          </p:cNvSpPr>
          <p:nvPr>
            <p:ph type="sldNum" sz="quarter" idx="12"/>
          </p:nvPr>
        </p:nvSpPr>
        <p:spPr/>
        <p:txBody>
          <a:bodyPr/>
          <a:lstStyle/>
          <a:p>
            <a:fld id="{0A297500-7527-634B-90F4-69D0994C32B4}" type="slidenum">
              <a:rPr lang="nl-NL" smtClean="0"/>
              <a:t>1</a:t>
            </a:fld>
            <a:endParaRPr lang="nl-NL"/>
          </a:p>
        </p:txBody>
      </p:sp>
      <p:sp>
        <p:nvSpPr>
          <p:cNvPr id="6" name="Google Shape;972;p44">
            <a:extLst>
              <a:ext uri="{FF2B5EF4-FFF2-40B4-BE49-F238E27FC236}">
                <a16:creationId xmlns:a16="http://schemas.microsoft.com/office/drawing/2014/main" id="{F65C4000-2081-F875-E88E-97AA52467194}"/>
              </a:ext>
            </a:extLst>
          </p:cNvPr>
          <p:cNvSpPr txBox="1"/>
          <p:nvPr/>
        </p:nvSpPr>
        <p:spPr>
          <a:xfrm>
            <a:off x="4330894" y="2260373"/>
            <a:ext cx="3530209" cy="1719510"/>
          </a:xfrm>
          <a:prstGeom prst="rect">
            <a:avLst/>
          </a:prstGeom>
          <a:solidFill>
            <a:srgbClr val="EFC4B9"/>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dirty="0">
                <a:solidFill>
                  <a:schemeClr val="accent4"/>
                </a:solidFill>
                <a:latin typeface="Karla"/>
                <a:ea typeface="Aptos" panose="020B0004020202020204" pitchFamily="34" charset="0"/>
                <a:cs typeface="Times New Roman" panose="02020603050405020304" pitchFamily="18" charset="0"/>
                <a:sym typeface="Karla"/>
              </a:rPr>
              <a:t>START</a:t>
            </a:r>
            <a:endParaRPr lang="en-US" sz="3600" b="1" kern="0" dirty="0">
              <a:solidFill>
                <a:schemeClr val="accent4"/>
              </a:solidFill>
              <a:latin typeface="Karla"/>
              <a:ea typeface="Aptos" panose="020B0004020202020204" pitchFamily="34" charset="0"/>
              <a:cs typeface="Times New Roman" panose="02020603050405020304" pitchFamily="18" charset="0"/>
              <a:sym typeface="Karla"/>
            </a:endParaRPr>
          </a:p>
        </p:txBody>
      </p:sp>
      <p:sp>
        <p:nvSpPr>
          <p:cNvPr id="7" name="Google Shape;890;p42">
            <a:extLst>
              <a:ext uri="{FF2B5EF4-FFF2-40B4-BE49-F238E27FC236}">
                <a16:creationId xmlns:a16="http://schemas.microsoft.com/office/drawing/2014/main" id="{1C8E0835-05A3-5E03-36B4-0C7AB7B216CF}"/>
              </a:ext>
            </a:extLst>
          </p:cNvPr>
          <p:cNvSpPr/>
          <p:nvPr/>
        </p:nvSpPr>
        <p:spPr>
          <a:xfrm rot="18900000">
            <a:off x="7424835" y="3712887"/>
            <a:ext cx="586980" cy="533991"/>
          </a:xfrm>
          <a:prstGeom prst="upArrow">
            <a:avLst>
              <a:gd name="adj1" fmla="val 50000"/>
              <a:gd name="adj2" fmla="val 50000"/>
            </a:avLst>
          </a:prstGeom>
          <a:solidFill>
            <a:srgbClr val="0DA795"/>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 name="Google Shape;972;p44">
            <a:extLst>
              <a:ext uri="{FF2B5EF4-FFF2-40B4-BE49-F238E27FC236}">
                <a16:creationId xmlns:a16="http://schemas.microsoft.com/office/drawing/2014/main" id="{F6958C03-C54E-78F1-DA86-EAFC8948D3B3}"/>
              </a:ext>
            </a:extLst>
          </p:cNvPr>
          <p:cNvSpPr txBox="1"/>
          <p:nvPr/>
        </p:nvSpPr>
        <p:spPr>
          <a:xfrm>
            <a:off x="1234965" y="28960"/>
            <a:ext cx="9722069" cy="1605193"/>
          </a:xfrm>
          <a:prstGeom prst="rect">
            <a:avLst/>
          </a:prstGeom>
          <a:solidFill>
            <a:srgbClr val="DBCFC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b="1" dirty="0">
                <a:latin typeface="Aptos" panose="020B0004020202020204" pitchFamily="34" charset="0"/>
                <a:ea typeface="Aptos" panose="020B0004020202020204" pitchFamily="34" charset="0"/>
                <a:cs typeface="Times New Roman" panose="02020603050405020304" pitchFamily="18" charset="0"/>
              </a:rPr>
              <a:t>Fragility</a:t>
            </a:r>
            <a:r>
              <a:rPr lang="en-US" sz="3200" b="1" dirty="0">
                <a:latin typeface="Aptos" panose="020B0004020202020204" pitchFamily="34" charset="0"/>
                <a:ea typeface="Aptos" panose="020B0004020202020204" pitchFamily="34" charset="0"/>
                <a:cs typeface="Times New Roman" panose="02020603050405020304" pitchFamily="18" charset="0"/>
              </a:rPr>
              <a:t> as a chance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dirty="0">
                <a:latin typeface="Aptos" panose="020B0004020202020204" pitchFamily="34" charset="0"/>
                <a:ea typeface="Aptos" panose="020B0004020202020204" pitchFamily="34" charset="0"/>
                <a:cs typeface="Times New Roman" panose="02020603050405020304" pitchFamily="18" charset="0"/>
              </a:rPr>
              <a:t>A text-based adventure</a:t>
            </a:r>
            <a:endParaRPr lang="en-US" sz="4000" b="1" kern="0" dirty="0">
              <a:solidFill>
                <a:srgbClr val="000000"/>
              </a:solidFill>
              <a:latin typeface="Karla"/>
              <a:ea typeface="Aptos" panose="020B0004020202020204" pitchFamily="34" charset="0"/>
              <a:cs typeface="Times New Roman" panose="02020603050405020304" pitchFamily="18" charset="0"/>
              <a:sym typeface="Karla"/>
            </a:endParaRPr>
          </a:p>
        </p:txBody>
      </p:sp>
      <p:pic>
        <p:nvPicPr>
          <p:cNvPr id="9" name="Picture 8">
            <a:extLst>
              <a:ext uri="{FF2B5EF4-FFF2-40B4-BE49-F238E27FC236}">
                <a16:creationId xmlns:a16="http://schemas.microsoft.com/office/drawing/2014/main" id="{3E2DCD7E-056E-7887-259B-35193F948F76}"/>
              </a:ext>
            </a:extLst>
          </p:cNvPr>
          <p:cNvPicPr>
            <a:picLocks noChangeAspect="1"/>
          </p:cNvPicPr>
          <p:nvPr/>
        </p:nvPicPr>
        <p:blipFill>
          <a:blip r:embed="rId2"/>
          <a:stretch>
            <a:fillRect/>
          </a:stretch>
        </p:blipFill>
        <p:spPr>
          <a:xfrm>
            <a:off x="1051280" y="168476"/>
            <a:ext cx="1326160" cy="1326160"/>
          </a:xfrm>
          <a:prstGeom prst="ellipse">
            <a:avLst/>
          </a:prstGeom>
          <a:ln>
            <a:noFill/>
          </a:ln>
          <a:effectLst>
            <a:softEdge rad="112500"/>
          </a:effectLst>
        </p:spPr>
      </p:pic>
    </p:spTree>
    <p:extLst>
      <p:ext uri="{BB962C8B-B14F-4D97-AF65-F5344CB8AC3E}">
        <p14:creationId xmlns:p14="http://schemas.microsoft.com/office/powerpoint/2010/main" val="323173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2000"/>
                                  </p:stCondLst>
                                  <p:childTnLst>
                                    <p:animEffect transition="out" filter="fade">
                                      <p:cBhvr>
                                        <p:cTn id="6" dur="2000" tmFilter="0, 0; .2, .5; .8, .5; 1, 0"/>
                                        <p:tgtEl>
                                          <p:spTgt spid="6"/>
                                        </p:tgtEl>
                                      </p:cBhvr>
                                    </p:animEffect>
                                    <p:animScale>
                                      <p:cBhvr>
                                        <p:cTn id="7" dur="10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46"/>
          <p:cNvSpPr txBox="1">
            <a:spLocks noGrp="1"/>
          </p:cNvSpPr>
          <p:nvPr>
            <p:ph type="title"/>
          </p:nvPr>
        </p:nvSpPr>
        <p:spPr>
          <a:xfrm>
            <a:off x="952432" y="975200"/>
            <a:ext cx="9513148" cy="2454000"/>
          </a:xfrm>
          <a:prstGeom prst="rect">
            <a:avLst/>
          </a:prstGeom>
        </p:spPr>
        <p:txBody>
          <a:bodyPr spcFirstLastPara="1" wrap="square" lIns="121900" tIns="121900" rIns="121900" bIns="121900" anchor="t" anchorCtr="0">
            <a:noAutofit/>
          </a:bodyPr>
          <a:lstStyle/>
          <a:p>
            <a:r>
              <a:rPr lang="en" dirty="0"/>
              <a:t>Value-centered design </a:t>
            </a:r>
            <a:r>
              <a:rPr lang="en-US" sz="1600" dirty="0"/>
              <a:t>(</a:t>
            </a:r>
            <a:r>
              <a:rPr lang="en-US" sz="1600" dirty="0" err="1"/>
              <a:t>Cawthorne</a:t>
            </a:r>
            <a:r>
              <a:rPr lang="en-US" sz="1600" dirty="0"/>
              <a:t> &amp; van </a:t>
            </a:r>
            <a:r>
              <a:rPr lang="en-US" sz="1600" dirty="0" err="1"/>
              <a:t>Wynsberghe</a:t>
            </a:r>
            <a:r>
              <a:rPr lang="en-US" sz="1600" dirty="0"/>
              <a:t>-Robbins 2020)</a:t>
            </a:r>
            <a:br>
              <a:rPr lang="en-US" sz="3600" dirty="0"/>
            </a:br>
            <a:endParaRPr dirty="0"/>
          </a:p>
        </p:txBody>
      </p:sp>
      <p:sp>
        <p:nvSpPr>
          <p:cNvPr id="27" name="TextBox 26">
            <a:extLst>
              <a:ext uri="{FF2B5EF4-FFF2-40B4-BE49-F238E27FC236}">
                <a16:creationId xmlns:a16="http://schemas.microsoft.com/office/drawing/2014/main" id="{54EE42A1-8D46-96BE-55B1-7C9E94C06524}"/>
              </a:ext>
            </a:extLst>
          </p:cNvPr>
          <p:cNvSpPr txBox="1"/>
          <p:nvPr/>
        </p:nvSpPr>
        <p:spPr>
          <a:xfrm>
            <a:off x="952432" y="2073813"/>
            <a:ext cx="10172768" cy="4031873"/>
          </a:xfrm>
          <a:prstGeom prst="rect">
            <a:avLst/>
          </a:prstGeom>
          <a:noFill/>
        </p:spPr>
        <p:txBody>
          <a:bodyPr wrap="square">
            <a:spAutoFit/>
          </a:bodyPr>
          <a:lstStyle/>
          <a:p>
            <a:r>
              <a:rPr lang="en-US" sz="2800" dirty="0"/>
              <a:t>Value discovery</a:t>
            </a:r>
          </a:p>
          <a:p>
            <a:pPr marL="457200" lvl="1" indent="0">
              <a:buNone/>
            </a:pPr>
            <a:endParaRPr lang="en-US" sz="2000" dirty="0"/>
          </a:p>
          <a:p>
            <a:pPr marL="457200" lvl="1" indent="0">
              <a:buNone/>
            </a:pPr>
            <a:r>
              <a:rPr lang="en-US" sz="2000" dirty="0"/>
              <a:t>Making explicit the intended values as conceived by engineers and designers</a:t>
            </a:r>
          </a:p>
          <a:p>
            <a:pPr marL="457200" lvl="1" indent="0">
              <a:buNone/>
            </a:pPr>
            <a:r>
              <a:rPr lang="en-US" sz="2000" dirty="0"/>
              <a:t>Scrutinizing these values by illustrating value conflicts and trade-offs</a:t>
            </a:r>
          </a:p>
          <a:p>
            <a:pPr marL="457200" lvl="1" indent="0">
              <a:buNone/>
            </a:pPr>
            <a:r>
              <a:rPr lang="en-US" sz="2000" dirty="0"/>
              <a:t>Comparing intended values with the ethics literature</a:t>
            </a:r>
          </a:p>
          <a:p>
            <a:pPr marL="457200" lvl="1" indent="0">
              <a:buNone/>
            </a:pPr>
            <a:endParaRPr lang="en-US" sz="2000" dirty="0"/>
          </a:p>
          <a:p>
            <a:pPr lvl="2"/>
            <a:r>
              <a:rPr lang="en-US" sz="2800" dirty="0"/>
              <a:t>Translating values into design requirements </a:t>
            </a:r>
          </a:p>
          <a:p>
            <a:pPr lvl="3"/>
            <a:endParaRPr lang="en-US" sz="2000" dirty="0"/>
          </a:p>
          <a:p>
            <a:pPr lvl="3"/>
            <a:r>
              <a:rPr lang="en-US" sz="2000" dirty="0"/>
              <a:t>Value conceptualization</a:t>
            </a:r>
          </a:p>
          <a:p>
            <a:pPr lvl="3"/>
            <a:r>
              <a:rPr lang="en-US" sz="2000" dirty="0"/>
              <a:t>describing the disconnect between intended and realized values by speculating unintended uses and contexts of the artifact</a:t>
            </a:r>
          </a:p>
          <a:p>
            <a:pPr lvl="3"/>
            <a:r>
              <a:rPr lang="en-US" sz="2000" dirty="0"/>
              <a:t>exploring the translation / specification of value into design requirements</a:t>
            </a:r>
          </a:p>
        </p:txBody>
      </p:sp>
      <p:grpSp>
        <p:nvGrpSpPr>
          <p:cNvPr id="28" name="Google Shape;1002;p45">
            <a:extLst>
              <a:ext uri="{FF2B5EF4-FFF2-40B4-BE49-F238E27FC236}">
                <a16:creationId xmlns:a16="http://schemas.microsoft.com/office/drawing/2014/main" id="{C8C0FF79-6651-0C9F-F977-CFDF30F4FC1D}"/>
              </a:ext>
            </a:extLst>
          </p:cNvPr>
          <p:cNvGrpSpPr/>
          <p:nvPr/>
        </p:nvGrpSpPr>
        <p:grpSpPr>
          <a:xfrm>
            <a:off x="442874" y="2103163"/>
            <a:ext cx="509558" cy="454158"/>
            <a:chOff x="858700" y="1967475"/>
            <a:chExt cx="605100" cy="605100"/>
          </a:xfrm>
        </p:grpSpPr>
        <p:sp>
          <p:nvSpPr>
            <p:cNvPr id="29" name="Google Shape;1003;p45">
              <a:extLst>
                <a:ext uri="{FF2B5EF4-FFF2-40B4-BE49-F238E27FC236}">
                  <a16:creationId xmlns:a16="http://schemas.microsoft.com/office/drawing/2014/main" id="{6ECAC1C1-44AD-74A6-E9AD-855A1A0C311B}"/>
                </a:ext>
              </a:extLst>
            </p:cNvPr>
            <p:cNvSpPr/>
            <p:nvPr/>
          </p:nvSpPr>
          <p:spPr>
            <a:xfrm>
              <a:off x="858700" y="1967475"/>
              <a:ext cx="605100" cy="605100"/>
            </a:xfrm>
            <a:prstGeom prst="roundRect">
              <a:avLst>
                <a:gd name="adj" fmla="val 15109"/>
              </a:avLst>
            </a:prstGeom>
            <a:solidFill>
              <a:schemeClr val="accent3"/>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004;p45">
              <a:extLst>
                <a:ext uri="{FF2B5EF4-FFF2-40B4-BE49-F238E27FC236}">
                  <a16:creationId xmlns:a16="http://schemas.microsoft.com/office/drawing/2014/main" id="{A2000091-7CCE-AE67-41BB-6C53A8F21546}"/>
                </a:ext>
              </a:extLst>
            </p:cNvPr>
            <p:cNvSpPr/>
            <p:nvPr/>
          </p:nvSpPr>
          <p:spPr>
            <a:xfrm>
              <a:off x="932654" y="2075711"/>
              <a:ext cx="457191" cy="388627"/>
            </a:xfrm>
            <a:custGeom>
              <a:avLst/>
              <a:gdLst/>
              <a:ahLst/>
              <a:cxnLst/>
              <a:rect l="l" t="t" r="r" b="b"/>
              <a:pathLst>
                <a:path w="10659" h="9051" extrusionOk="0">
                  <a:moveTo>
                    <a:pt x="2797" y="1"/>
                  </a:moveTo>
                  <a:cubicBezTo>
                    <a:pt x="2767" y="1"/>
                    <a:pt x="2738" y="1"/>
                    <a:pt x="2708" y="2"/>
                  </a:cubicBezTo>
                  <a:cubicBezTo>
                    <a:pt x="1293" y="27"/>
                    <a:pt x="196" y="1173"/>
                    <a:pt x="196" y="2588"/>
                  </a:cubicBezTo>
                  <a:cubicBezTo>
                    <a:pt x="196" y="2588"/>
                    <a:pt x="1" y="6368"/>
                    <a:pt x="5318" y="9051"/>
                  </a:cubicBezTo>
                  <a:lnTo>
                    <a:pt x="5342" y="9051"/>
                  </a:lnTo>
                  <a:cubicBezTo>
                    <a:pt x="10659" y="6368"/>
                    <a:pt x="10488" y="2588"/>
                    <a:pt x="10488" y="2588"/>
                  </a:cubicBezTo>
                  <a:cubicBezTo>
                    <a:pt x="10488" y="1173"/>
                    <a:pt x="9366" y="27"/>
                    <a:pt x="7976" y="2"/>
                  </a:cubicBezTo>
                  <a:cubicBezTo>
                    <a:pt x="7946" y="1"/>
                    <a:pt x="7916" y="1"/>
                    <a:pt x="7885" y="1"/>
                  </a:cubicBezTo>
                  <a:cubicBezTo>
                    <a:pt x="6512" y="1"/>
                    <a:pt x="5390" y="1081"/>
                    <a:pt x="5342" y="2441"/>
                  </a:cubicBezTo>
                  <a:cubicBezTo>
                    <a:pt x="5270" y="1081"/>
                    <a:pt x="4148" y="1"/>
                    <a:pt x="2797"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1" name="Google Shape;842;p40">
            <a:extLst>
              <a:ext uri="{FF2B5EF4-FFF2-40B4-BE49-F238E27FC236}">
                <a16:creationId xmlns:a16="http://schemas.microsoft.com/office/drawing/2014/main" id="{A569F2E5-B012-8A56-96D5-D43F47FEBBE2}"/>
              </a:ext>
            </a:extLst>
          </p:cNvPr>
          <p:cNvGrpSpPr/>
          <p:nvPr/>
        </p:nvGrpSpPr>
        <p:grpSpPr>
          <a:xfrm>
            <a:off x="1343312" y="4025013"/>
            <a:ext cx="502800" cy="502800"/>
            <a:chOff x="1627550" y="2017350"/>
            <a:chExt cx="502800" cy="502800"/>
          </a:xfrm>
        </p:grpSpPr>
        <p:sp>
          <p:nvSpPr>
            <p:cNvPr id="32" name="Google Shape;843;p40">
              <a:extLst>
                <a:ext uri="{FF2B5EF4-FFF2-40B4-BE49-F238E27FC236}">
                  <a16:creationId xmlns:a16="http://schemas.microsoft.com/office/drawing/2014/main" id="{8985E6C0-3195-21D1-BD77-DC24F74A4357}"/>
                </a:ext>
              </a:extLst>
            </p:cNvPr>
            <p:cNvSpPr/>
            <p:nvPr/>
          </p:nvSpPr>
          <p:spPr>
            <a:xfrm>
              <a:off x="1627550" y="2017350"/>
              <a:ext cx="502800" cy="502800"/>
            </a:xfrm>
            <a:prstGeom prst="roundRect">
              <a:avLst>
                <a:gd name="adj" fmla="val 15109"/>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44;p40">
              <a:extLst>
                <a:ext uri="{FF2B5EF4-FFF2-40B4-BE49-F238E27FC236}">
                  <a16:creationId xmlns:a16="http://schemas.microsoft.com/office/drawing/2014/main" id="{F98C75EE-0EC4-786B-D69F-C50C75E011B0}"/>
                </a:ext>
              </a:extLst>
            </p:cNvPr>
            <p:cNvSpPr/>
            <p:nvPr/>
          </p:nvSpPr>
          <p:spPr>
            <a:xfrm>
              <a:off x="1718900" y="2108700"/>
              <a:ext cx="320100" cy="320100"/>
            </a:xfrm>
            <a:prstGeom prst="donut">
              <a:avLst>
                <a:gd name="adj" fmla="val 25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7" name="Connector: Elbow 36">
            <a:extLst>
              <a:ext uri="{FF2B5EF4-FFF2-40B4-BE49-F238E27FC236}">
                <a16:creationId xmlns:a16="http://schemas.microsoft.com/office/drawing/2014/main" id="{E0A508C4-26A9-4B4C-63CA-6F6BC1421ACE}"/>
              </a:ext>
            </a:extLst>
          </p:cNvPr>
          <p:cNvCxnSpPr>
            <a:stCxn id="29" idx="2"/>
            <a:endCxn id="32" idx="1"/>
          </p:cNvCxnSpPr>
          <p:nvPr/>
        </p:nvCxnSpPr>
        <p:spPr>
          <a:xfrm rot="16200000" flipH="1">
            <a:off x="160936" y="3094037"/>
            <a:ext cx="1719092" cy="645659"/>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41" name="Graphic 40" descr="Arrow circle outline">
            <a:extLst>
              <a:ext uri="{FF2B5EF4-FFF2-40B4-BE49-F238E27FC236}">
                <a16:creationId xmlns:a16="http://schemas.microsoft.com/office/drawing/2014/main" id="{F2B5798E-A3C3-528F-F276-83CBA893FA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65580" y="3440813"/>
            <a:ext cx="914400" cy="914400"/>
          </a:xfrm>
          <a:prstGeom prst="rect">
            <a:avLst/>
          </a:prstGeom>
        </p:spPr>
      </p:pic>
      <p:sp>
        <p:nvSpPr>
          <p:cNvPr id="42" name="Footer Placeholder 2">
            <a:extLst>
              <a:ext uri="{FF2B5EF4-FFF2-40B4-BE49-F238E27FC236}">
                <a16:creationId xmlns:a16="http://schemas.microsoft.com/office/drawing/2014/main" id="{570E0885-C046-D878-8775-1AB58F493149}"/>
              </a:ext>
            </a:extLst>
          </p:cNvPr>
          <p:cNvSpPr txBox="1">
            <a:spLocks/>
          </p:cNvSpPr>
          <p:nvPr/>
        </p:nvSpPr>
        <p:spPr>
          <a:xfrm>
            <a:off x="0" y="51769"/>
            <a:ext cx="8612916" cy="64800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a:t>Bruno Dupont, KU Leuven Digital Society Institute, 4 Dec 2024</a:t>
            </a:r>
            <a:endParaRPr lang="nl-NL"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Shape 888"/>
        <p:cNvGrpSpPr/>
        <p:nvPr/>
      </p:nvGrpSpPr>
      <p:grpSpPr>
        <a:xfrm>
          <a:off x="0" y="0"/>
          <a:ext cx="0" cy="0"/>
          <a:chOff x="0" y="0"/>
          <a:chExt cx="0" cy="0"/>
        </a:xfrm>
      </p:grpSpPr>
      <p:sp>
        <p:nvSpPr>
          <p:cNvPr id="4" name="TextBox 3">
            <a:extLst>
              <a:ext uri="{FF2B5EF4-FFF2-40B4-BE49-F238E27FC236}">
                <a16:creationId xmlns:a16="http://schemas.microsoft.com/office/drawing/2014/main" id="{959557FF-1E04-2D43-7112-BA8AB7CFB002}"/>
              </a:ext>
            </a:extLst>
          </p:cNvPr>
          <p:cNvSpPr txBox="1"/>
          <p:nvPr/>
        </p:nvSpPr>
        <p:spPr>
          <a:xfrm>
            <a:off x="0" y="509855"/>
            <a:ext cx="11856720" cy="584775"/>
          </a:xfrm>
          <a:prstGeom prst="rect">
            <a:avLst/>
          </a:prstGeom>
          <a:solidFill>
            <a:srgbClr val="0DA795">
              <a:alpha val="67000"/>
            </a:srgbClr>
          </a:solidFill>
        </p:spPr>
        <p:txBody>
          <a:bodyPr wrap="square">
            <a:spAutoFit/>
          </a:bodyPr>
          <a:lstStyle/>
          <a:p>
            <a:pPr algn="l"/>
            <a:r>
              <a:rPr lang="en-GB" sz="3200" kern="0" dirty="0">
                <a:solidFill>
                  <a:schemeClr val="accent4"/>
                </a:solidFill>
              </a:rPr>
              <a:t>Derive ethical principles from values, not the other way around</a:t>
            </a:r>
          </a:p>
        </p:txBody>
      </p:sp>
      <p:sp>
        <p:nvSpPr>
          <p:cNvPr id="6" name="TextBox 5">
            <a:extLst>
              <a:ext uri="{FF2B5EF4-FFF2-40B4-BE49-F238E27FC236}">
                <a16:creationId xmlns:a16="http://schemas.microsoft.com/office/drawing/2014/main" id="{0CD2EC39-5CDD-A419-9E96-F01048963461}"/>
              </a:ext>
            </a:extLst>
          </p:cNvPr>
          <p:cNvSpPr txBox="1"/>
          <p:nvPr/>
        </p:nvSpPr>
        <p:spPr>
          <a:xfrm>
            <a:off x="7160260" y="6438315"/>
            <a:ext cx="6172200" cy="523220"/>
          </a:xfrm>
          <a:prstGeom prst="rect">
            <a:avLst/>
          </a:prstGeom>
          <a:noFill/>
        </p:spPr>
        <p:txBody>
          <a:bodyPr wrap="square">
            <a:spAutoFit/>
          </a:bodyPr>
          <a:lstStyle/>
          <a:p>
            <a:r>
              <a:rPr lang="en-US" sz="1400" dirty="0"/>
              <a:t>(</a:t>
            </a:r>
            <a:r>
              <a:rPr lang="en-US" sz="1400" dirty="0" err="1"/>
              <a:t>Cawthorne</a:t>
            </a:r>
            <a:r>
              <a:rPr lang="en-US" sz="1400" dirty="0"/>
              <a:t> &amp; van </a:t>
            </a:r>
            <a:r>
              <a:rPr lang="en-US" sz="1400" dirty="0" err="1"/>
              <a:t>Wynsberghe</a:t>
            </a:r>
            <a:r>
              <a:rPr lang="en-US" sz="1400" dirty="0"/>
              <a:t>-Robbins, 2013)</a:t>
            </a:r>
            <a:br>
              <a:rPr lang="en-US" sz="3200" dirty="0"/>
            </a:br>
            <a:endParaRPr lang="en-BE" sz="1400" dirty="0"/>
          </a:p>
        </p:txBody>
      </p:sp>
      <p:sp>
        <p:nvSpPr>
          <p:cNvPr id="7" name="Footer Placeholder 2">
            <a:extLst>
              <a:ext uri="{FF2B5EF4-FFF2-40B4-BE49-F238E27FC236}">
                <a16:creationId xmlns:a16="http://schemas.microsoft.com/office/drawing/2014/main" id="{6B324FC2-72EB-111D-9FC0-B6792FE64EF4}"/>
              </a:ext>
            </a:extLst>
          </p:cNvPr>
          <p:cNvSpPr txBox="1">
            <a:spLocks/>
          </p:cNvSpPr>
          <p:nvPr/>
        </p:nvSpPr>
        <p:spPr>
          <a:xfrm>
            <a:off x="0" y="51769"/>
            <a:ext cx="8612916" cy="64800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a:t>Bruno Dupont, KU Leuven Digital Society Institute, 4 Dec 2024</a:t>
            </a:r>
            <a:endParaRPr lang="nl-NL" sz="1000" dirty="0"/>
          </a:p>
        </p:txBody>
      </p:sp>
    </p:spTree>
    <p:extLst>
      <p:ext uri="{BB962C8B-B14F-4D97-AF65-F5344CB8AC3E}">
        <p14:creationId xmlns:p14="http://schemas.microsoft.com/office/powerpoint/2010/main" val="2124848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46"/>
          <p:cNvSpPr txBox="1">
            <a:spLocks noGrp="1"/>
          </p:cNvSpPr>
          <p:nvPr>
            <p:ph type="title"/>
          </p:nvPr>
        </p:nvSpPr>
        <p:spPr>
          <a:xfrm>
            <a:off x="952433" y="975200"/>
            <a:ext cx="4899600" cy="2454000"/>
          </a:xfrm>
          <a:prstGeom prst="rect">
            <a:avLst/>
          </a:prstGeom>
        </p:spPr>
        <p:txBody>
          <a:bodyPr spcFirstLastPara="1" wrap="square" lIns="121900" tIns="121900" rIns="121900" bIns="121900" anchor="t" anchorCtr="0">
            <a:noAutofit/>
          </a:bodyPr>
          <a:lstStyle/>
          <a:p>
            <a:r>
              <a:rPr lang="en" dirty="0"/>
              <a:t>Involving all stakeholders, </a:t>
            </a:r>
            <a:r>
              <a:rPr lang="en" i="1" dirty="0"/>
              <a:t>really</a:t>
            </a:r>
            <a:r>
              <a:rPr lang="en" dirty="0"/>
              <a:t>?</a:t>
            </a:r>
            <a:endParaRPr dirty="0"/>
          </a:p>
        </p:txBody>
      </p:sp>
      <p:sp>
        <p:nvSpPr>
          <p:cNvPr id="1013" name="Google Shape;1013;p46"/>
          <p:cNvSpPr txBox="1">
            <a:spLocks noGrp="1"/>
          </p:cNvSpPr>
          <p:nvPr>
            <p:ph type="subTitle" idx="1"/>
          </p:nvPr>
        </p:nvSpPr>
        <p:spPr>
          <a:xfrm>
            <a:off x="955311" y="2310723"/>
            <a:ext cx="4899600" cy="1219200"/>
          </a:xfrm>
          <a:prstGeom prst="rect">
            <a:avLst/>
          </a:prstGeom>
        </p:spPr>
        <p:txBody>
          <a:bodyPr spcFirstLastPara="1" wrap="square" lIns="121900" tIns="121900" rIns="121900" bIns="121900" anchor="t" anchorCtr="0">
            <a:noAutofit/>
          </a:bodyPr>
          <a:lstStyle/>
          <a:p>
            <a:pPr marL="0" indent="0"/>
            <a:endParaRPr lang="en-US" sz="1800" dirty="0">
              <a:latin typeface="Aptos" panose="020B0004020202020204" pitchFamily="34" charset="0"/>
              <a:ea typeface="Aptos" panose="020B0004020202020204" pitchFamily="34" charset="0"/>
              <a:cs typeface="Times New Roman" panose="02020603050405020304" pitchFamily="18" charset="0"/>
            </a:endParaRPr>
          </a:p>
          <a:p>
            <a:pPr marL="0" indent="0"/>
            <a:endParaRPr lang="en-US" sz="1800" dirty="0">
              <a:latin typeface="Aptos" panose="020B0004020202020204" pitchFamily="34" charset="0"/>
              <a:ea typeface="Aptos" panose="020B0004020202020204" pitchFamily="34" charset="0"/>
              <a:cs typeface="Times New Roman" panose="02020603050405020304" pitchFamily="18" charset="0"/>
            </a:endParaRPr>
          </a:p>
          <a:p>
            <a:pPr marL="0" indent="0"/>
            <a:endParaRPr lang="en-US" sz="1800" dirty="0">
              <a:latin typeface="Aptos" panose="020B0004020202020204" pitchFamily="34" charset="0"/>
              <a:ea typeface="Aptos" panose="020B0004020202020204" pitchFamily="34" charset="0"/>
              <a:cs typeface="Times New Roman" panose="02020603050405020304" pitchFamily="18" charset="0"/>
            </a:endParaRPr>
          </a:p>
          <a:p>
            <a:pPr marL="0" indent="0"/>
            <a:r>
              <a:rPr lang="en-US" sz="1800" dirty="0">
                <a:effectLst/>
                <a:latin typeface="Aptos" panose="020B0004020202020204" pitchFamily="34" charset="0"/>
                <a:ea typeface="Aptos" panose="020B0004020202020204" pitchFamily="34" charset="0"/>
                <a:cs typeface="Times New Roman" panose="02020603050405020304" pitchFamily="18" charset="0"/>
              </a:rPr>
              <a:t>we </a:t>
            </a:r>
            <a:r>
              <a:rPr lang="en-US" sz="1800" b="1" dirty="0">
                <a:effectLst/>
                <a:latin typeface="Aptos" panose="020B0004020202020204" pitchFamily="34" charset="0"/>
                <a:ea typeface="Aptos" panose="020B0004020202020204" pitchFamily="34" charset="0"/>
                <a:cs typeface="Times New Roman" panose="02020603050405020304" pitchFamily="18" charset="0"/>
              </a:rPr>
              <a:t>invite</a:t>
            </a:r>
            <a:r>
              <a:rPr lang="en-US" sz="1800" dirty="0">
                <a:effectLst/>
                <a:latin typeface="Aptos" panose="020B0004020202020204" pitchFamily="34" charset="0"/>
                <a:ea typeface="Aptos" panose="020B0004020202020204" pitchFamily="34" charset="0"/>
                <a:cs typeface="Times New Roman" panose="02020603050405020304" pitchFamily="18" charset="0"/>
              </a:rPr>
              <a:t> people</a:t>
            </a:r>
          </a:p>
          <a:p>
            <a:pPr marL="285750" indent="-285750">
              <a:buFontTx/>
              <a:buChar char="-"/>
            </a:pPr>
            <a:r>
              <a:rPr lang="en-US" sz="1800" dirty="0">
                <a:effectLst/>
                <a:latin typeface="Aptos" panose="020B0004020202020204" pitchFamily="34" charset="0"/>
                <a:ea typeface="Aptos" panose="020B0004020202020204" pitchFamily="34" charset="0"/>
                <a:cs typeface="Times New Roman" panose="02020603050405020304" pitchFamily="18" charset="0"/>
              </a:rPr>
              <a:t>positive about our project</a:t>
            </a:r>
          </a:p>
          <a:p>
            <a:pPr marL="285750" indent="-285750">
              <a:buFontTx/>
              <a:buChar char="-"/>
            </a:pPr>
            <a:r>
              <a:rPr lang="en-US" sz="1800" dirty="0">
                <a:effectLst/>
                <a:latin typeface="Aptos" panose="020B0004020202020204" pitchFamily="34" charset="0"/>
                <a:ea typeface="Aptos" panose="020B0004020202020204" pitchFamily="34" charset="0"/>
                <a:cs typeface="Times New Roman" panose="02020603050405020304" pitchFamily="18" charset="0"/>
              </a:rPr>
              <a:t>who look like us physically or socially</a:t>
            </a:r>
          </a:p>
          <a:p>
            <a:pPr marL="0" indent="0"/>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indent="0"/>
            <a:r>
              <a:rPr lang="en-US" sz="1800" dirty="0">
                <a:effectLst/>
                <a:latin typeface="Aptos" panose="020B0004020202020204" pitchFamily="34" charset="0"/>
                <a:ea typeface="Aptos" panose="020B0004020202020204" pitchFamily="34" charset="0"/>
                <a:cs typeface="Times New Roman" panose="02020603050405020304" pitchFamily="18" charset="0"/>
              </a:rPr>
              <a:t>we </a:t>
            </a:r>
            <a:r>
              <a:rPr lang="en-US" sz="1800" b="1" dirty="0">
                <a:effectLst/>
                <a:latin typeface="Aptos" panose="020B0004020202020204" pitchFamily="34" charset="0"/>
                <a:ea typeface="Aptos" panose="020B0004020202020204" pitchFamily="34" charset="0"/>
                <a:cs typeface="Times New Roman" panose="02020603050405020304" pitchFamily="18" charset="0"/>
              </a:rPr>
              <a:t>forget</a:t>
            </a:r>
            <a:r>
              <a:rPr lang="en-US" sz="1800" dirty="0">
                <a:effectLst/>
                <a:latin typeface="Aptos" panose="020B0004020202020204" pitchFamily="34" charset="0"/>
                <a:ea typeface="Aptos" panose="020B0004020202020204" pitchFamily="34" charset="0"/>
                <a:cs typeface="Times New Roman" panose="02020603050405020304" pitchFamily="18" charset="0"/>
              </a:rPr>
              <a:t> people </a:t>
            </a:r>
          </a:p>
          <a:p>
            <a:pPr marL="285750" indent="-285750">
              <a:buFontTx/>
              <a:buChar char="-"/>
            </a:pPr>
            <a:r>
              <a:rPr lang="en-US" sz="1800" dirty="0">
                <a:latin typeface="Aptos" panose="020B0004020202020204" pitchFamily="34" charset="0"/>
                <a:ea typeface="Aptos" panose="020B0004020202020204" pitchFamily="34" charset="0"/>
                <a:cs typeface="Times New Roman" panose="02020603050405020304" pitchFamily="18" charset="0"/>
              </a:rPr>
              <a:t>with a “</a:t>
            </a:r>
            <a:r>
              <a:rPr lang="en-US" sz="1800" dirty="0">
                <a:effectLst/>
                <a:latin typeface="Aptos" panose="020B0004020202020204" pitchFamily="34" charset="0"/>
                <a:ea typeface="Aptos" panose="020B0004020202020204" pitchFamily="34" charset="0"/>
                <a:cs typeface="Times New Roman" panose="02020603050405020304" pitchFamily="18" charset="0"/>
              </a:rPr>
              <a:t>passive” role in favor of “actors”</a:t>
            </a:r>
          </a:p>
          <a:p>
            <a:pPr marL="0" indent="0"/>
            <a:endParaRPr lang="en-US" sz="1800" dirty="0">
              <a:latin typeface="Aptos" panose="020B0004020202020204" pitchFamily="34" charset="0"/>
              <a:ea typeface="Aptos" panose="020B0004020202020204" pitchFamily="34" charset="0"/>
              <a:cs typeface="Times New Roman" panose="02020603050405020304" pitchFamily="18" charset="0"/>
            </a:endParaRPr>
          </a:p>
          <a:p>
            <a:pPr marL="0" indent="0"/>
            <a:r>
              <a:rPr lang="en-US" sz="1800" dirty="0">
                <a:effectLst/>
                <a:latin typeface="Aptos" panose="020B0004020202020204" pitchFamily="34" charset="0"/>
                <a:ea typeface="Aptos" panose="020B0004020202020204" pitchFamily="34" charset="0"/>
                <a:cs typeface="Times New Roman" panose="02020603050405020304" pitchFamily="18" charset="0"/>
              </a:rPr>
              <a:t>we </a:t>
            </a:r>
            <a:r>
              <a:rPr lang="en-US" sz="1800" b="1" dirty="0">
                <a:effectLst/>
                <a:latin typeface="Aptos" panose="020B0004020202020204" pitchFamily="34" charset="0"/>
                <a:ea typeface="Aptos" panose="020B0004020202020204" pitchFamily="34" charset="0"/>
                <a:cs typeface="Times New Roman" panose="02020603050405020304" pitchFamily="18" charset="0"/>
              </a:rPr>
              <a:t>do not know </a:t>
            </a:r>
            <a:r>
              <a:rPr lang="en-US" sz="1800" dirty="0">
                <a:effectLst/>
                <a:latin typeface="Aptos" panose="020B0004020202020204" pitchFamily="34" charset="0"/>
                <a:ea typeface="Aptos" panose="020B0004020202020204" pitchFamily="34" charset="0"/>
                <a:cs typeface="Times New Roman" panose="02020603050405020304" pitchFamily="18" charset="0"/>
              </a:rPr>
              <a:t>that some people exist </a:t>
            </a:r>
          </a:p>
          <a:p>
            <a:pPr marL="285750" indent="-285750">
              <a:buFontTx/>
              <a:buChar char="-"/>
            </a:pPr>
            <a:r>
              <a:rPr lang="en-US" sz="1800" dirty="0">
                <a:effectLst/>
                <a:latin typeface="Aptos" panose="020B0004020202020204" pitchFamily="34" charset="0"/>
                <a:ea typeface="Aptos" panose="020B0004020202020204" pitchFamily="34" charset="0"/>
                <a:cs typeface="Times New Roman" panose="02020603050405020304" pitchFamily="18" charset="0"/>
              </a:rPr>
              <a:t>because we just do not know them</a:t>
            </a:r>
          </a:p>
          <a:p>
            <a:pPr marL="285750" indent="-285750">
              <a:buFontTx/>
              <a:buChar char="-"/>
            </a:pPr>
            <a:r>
              <a:rPr lang="en-US" sz="1800" dirty="0">
                <a:effectLst/>
                <a:latin typeface="Aptos" panose="020B0004020202020204" pitchFamily="34" charset="0"/>
                <a:ea typeface="Aptos" panose="020B0004020202020204" pitchFamily="34" charset="0"/>
                <a:cs typeface="Times New Roman" panose="02020603050405020304" pitchFamily="18" charset="0"/>
              </a:rPr>
              <a:t>because we never thought they would use our technology</a:t>
            </a:r>
          </a:p>
        </p:txBody>
      </p:sp>
      <p:grpSp>
        <p:nvGrpSpPr>
          <p:cNvPr id="1014" name="Google Shape;1014;p46"/>
          <p:cNvGrpSpPr/>
          <p:nvPr/>
        </p:nvGrpSpPr>
        <p:grpSpPr>
          <a:xfrm>
            <a:off x="6339800" y="1183300"/>
            <a:ext cx="5017867" cy="4967600"/>
            <a:chOff x="4754850" y="887475"/>
            <a:chExt cx="3763400" cy="3725700"/>
          </a:xfrm>
        </p:grpSpPr>
        <p:sp>
          <p:nvSpPr>
            <p:cNvPr id="1015" name="Google Shape;1015;p46"/>
            <p:cNvSpPr/>
            <p:nvPr/>
          </p:nvSpPr>
          <p:spPr>
            <a:xfrm>
              <a:off x="4844450" y="978975"/>
              <a:ext cx="3673800" cy="3634200"/>
            </a:xfrm>
            <a:prstGeom prst="roundRect">
              <a:avLst>
                <a:gd name="adj" fmla="val 0"/>
              </a:avLst>
            </a:prstGeom>
            <a:solidFill>
              <a:schemeClr val="dk1"/>
            </a:solidFill>
            <a:ln>
              <a:noFill/>
            </a:ln>
          </p:spPr>
          <p:txBody>
            <a:bodyPr spcFirstLastPara="1" wrap="square" lIns="121900" tIns="121900" rIns="121900" bIns="121900" anchor="ctr" anchorCtr="0">
              <a:noAutofit/>
            </a:bodyPr>
            <a:lstStyle/>
            <a:p>
              <a:endParaRPr sz="2400"/>
            </a:p>
          </p:txBody>
        </p:sp>
        <p:grpSp>
          <p:nvGrpSpPr>
            <p:cNvPr id="1016" name="Google Shape;1016;p46"/>
            <p:cNvGrpSpPr/>
            <p:nvPr/>
          </p:nvGrpSpPr>
          <p:grpSpPr>
            <a:xfrm>
              <a:off x="4754850" y="887475"/>
              <a:ext cx="3674404" cy="3616200"/>
              <a:chOff x="4754850" y="887475"/>
              <a:chExt cx="3674404" cy="3616200"/>
            </a:xfrm>
          </p:grpSpPr>
          <p:sp>
            <p:nvSpPr>
              <p:cNvPr id="1017" name="Google Shape;1017;p46"/>
              <p:cNvSpPr/>
              <p:nvPr/>
            </p:nvSpPr>
            <p:spPr>
              <a:xfrm>
                <a:off x="4754850" y="887475"/>
                <a:ext cx="3673733" cy="36162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1018" name="Google Shape;1018;p46"/>
              <p:cNvCxnSpPr/>
              <p:nvPr/>
            </p:nvCxnSpPr>
            <p:spPr>
              <a:xfrm>
                <a:off x="4755154" y="1253333"/>
                <a:ext cx="3674100" cy="0"/>
              </a:xfrm>
              <a:prstGeom prst="straightConnector1">
                <a:avLst/>
              </a:prstGeom>
              <a:noFill/>
              <a:ln w="28575" cap="flat" cmpd="sng">
                <a:solidFill>
                  <a:schemeClr val="dk1"/>
                </a:solidFill>
                <a:prstDash val="solid"/>
                <a:round/>
                <a:headEnd type="none" w="med" len="med"/>
                <a:tailEnd type="none" w="med" len="med"/>
              </a:ln>
            </p:spPr>
          </p:cxnSp>
          <p:grpSp>
            <p:nvGrpSpPr>
              <p:cNvPr id="1019" name="Google Shape;1019;p46"/>
              <p:cNvGrpSpPr/>
              <p:nvPr/>
            </p:nvGrpSpPr>
            <p:grpSpPr>
              <a:xfrm>
                <a:off x="7492324" y="978977"/>
                <a:ext cx="845101" cy="183000"/>
                <a:chOff x="1605849" y="363963"/>
                <a:chExt cx="845101" cy="183000"/>
              </a:xfrm>
            </p:grpSpPr>
            <p:sp>
              <p:nvSpPr>
                <p:cNvPr id="1020" name="Google Shape;1020;p46"/>
                <p:cNvSpPr/>
                <p:nvPr/>
              </p:nvSpPr>
              <p:spPr>
                <a:xfrm>
                  <a:off x="1951450" y="367563"/>
                  <a:ext cx="179400" cy="179400"/>
                </a:xfrm>
                <a:prstGeom prst="rect">
                  <a:avLst/>
                </a:prstGeom>
                <a:no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nvGrpSpPr>
                <p:cNvPr id="1021" name="Google Shape;1021;p46"/>
                <p:cNvGrpSpPr/>
                <p:nvPr/>
              </p:nvGrpSpPr>
              <p:grpSpPr>
                <a:xfrm>
                  <a:off x="2267950" y="363963"/>
                  <a:ext cx="183000" cy="183000"/>
                  <a:chOff x="8225400" y="367488"/>
                  <a:chExt cx="183000" cy="183000"/>
                </a:xfrm>
              </p:grpSpPr>
              <p:cxnSp>
                <p:nvCxnSpPr>
                  <p:cNvPr id="1022" name="Google Shape;1022;p46"/>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023" name="Google Shape;1023;p46"/>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cxnSp>
              <p:nvCxnSpPr>
                <p:cNvPr id="1024" name="Google Shape;1024;p46"/>
                <p:cNvCxnSpPr/>
                <p:nvPr/>
              </p:nvCxnSpPr>
              <p:spPr>
                <a:xfrm>
                  <a:off x="1605849" y="546963"/>
                  <a:ext cx="208500" cy="0"/>
                </a:xfrm>
                <a:prstGeom prst="straightConnector1">
                  <a:avLst/>
                </a:prstGeom>
                <a:noFill/>
                <a:ln w="28575" cap="flat" cmpd="sng">
                  <a:solidFill>
                    <a:schemeClr val="dk1"/>
                  </a:solidFill>
                  <a:prstDash val="solid"/>
                  <a:round/>
                  <a:headEnd type="none" w="med" len="med"/>
                  <a:tailEnd type="none" w="med" len="med"/>
                </a:ln>
              </p:spPr>
            </p:cxnSp>
          </p:grpSp>
        </p:grpSp>
      </p:grpSp>
      <p:pic>
        <p:nvPicPr>
          <p:cNvPr id="1025" name="Google Shape;1025;p46"/>
          <p:cNvPicPr preferRelativeResize="0">
            <a:picLocks noGrp="1"/>
          </p:cNvPicPr>
          <p:nvPr>
            <p:ph type="pic" idx="2"/>
          </p:nvPr>
        </p:nvPicPr>
        <p:blipFill rotWithShape="1">
          <a:blip r:embed="rId3"/>
          <a:srcRect t="20183" b="20183"/>
          <a:stretch/>
        </p:blipFill>
        <p:spPr>
          <a:xfrm>
            <a:off x="6359501" y="1695168"/>
            <a:ext cx="4859201" cy="4290401"/>
          </a:xfrm>
          <a:prstGeom prst="rect">
            <a:avLst/>
          </a:prstGeom>
        </p:spPr>
      </p:pic>
      <p:sp>
        <p:nvSpPr>
          <p:cNvPr id="2" name="TextBox 1">
            <a:extLst>
              <a:ext uri="{FF2B5EF4-FFF2-40B4-BE49-F238E27FC236}">
                <a16:creationId xmlns:a16="http://schemas.microsoft.com/office/drawing/2014/main" id="{55E72C5B-79DA-F4B4-ADAB-F352B0EB0961}"/>
              </a:ext>
            </a:extLst>
          </p:cNvPr>
          <p:cNvSpPr txBox="1"/>
          <p:nvPr/>
        </p:nvSpPr>
        <p:spPr>
          <a:xfrm>
            <a:off x="7364467" y="6176705"/>
            <a:ext cx="6172200" cy="276999"/>
          </a:xfrm>
          <a:prstGeom prst="rect">
            <a:avLst/>
          </a:prstGeom>
          <a:noFill/>
        </p:spPr>
        <p:txBody>
          <a:bodyPr wrap="square">
            <a:spAutoFit/>
          </a:bodyPr>
          <a:lstStyle/>
          <a:p>
            <a:r>
              <a:rPr lang="en-US" sz="1200" i="1" dirty="0"/>
              <a:t> Being John </a:t>
            </a:r>
            <a:r>
              <a:rPr lang="en-US" sz="1200" i="1" dirty="0" err="1"/>
              <a:t>Malkovitch</a:t>
            </a:r>
            <a:r>
              <a:rPr lang="en-US" sz="1200" dirty="0"/>
              <a:t>, Spike Jonze (dir.), 1999</a:t>
            </a:r>
            <a:endParaRPr lang="en-BE" sz="1200" dirty="0"/>
          </a:p>
        </p:txBody>
      </p:sp>
      <p:sp>
        <p:nvSpPr>
          <p:cNvPr id="3" name="Google Shape;972;p44">
            <a:extLst>
              <a:ext uri="{FF2B5EF4-FFF2-40B4-BE49-F238E27FC236}">
                <a16:creationId xmlns:a16="http://schemas.microsoft.com/office/drawing/2014/main" id="{CBFD0BEE-4295-E902-11DF-FE7D2940DD27}"/>
              </a:ext>
            </a:extLst>
          </p:cNvPr>
          <p:cNvSpPr txBox="1"/>
          <p:nvPr/>
        </p:nvSpPr>
        <p:spPr>
          <a:xfrm>
            <a:off x="1014305" y="2217918"/>
            <a:ext cx="3530209" cy="817107"/>
          </a:xfrm>
          <a:prstGeom prst="rect">
            <a:avLst/>
          </a:prstGeom>
          <a:solidFill>
            <a:srgbClr val="EFC4B9"/>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dirty="0">
                <a:latin typeface="Aptos" panose="020B0004020202020204" pitchFamily="34" charset="0"/>
                <a:ea typeface="Aptos" panose="020B0004020202020204" pitchFamily="34" charset="0"/>
                <a:cs typeface="Times New Roman" panose="02020603050405020304" pitchFamily="18" charset="0"/>
              </a:rPr>
              <a:t>B</a:t>
            </a:r>
            <a:r>
              <a:rPr lang="en-US" sz="2000" b="1" dirty="0">
                <a:effectLst/>
                <a:latin typeface="Aptos" panose="020B0004020202020204" pitchFamily="34" charset="0"/>
                <a:ea typeface="Aptos" panose="020B0004020202020204" pitchFamily="34" charset="0"/>
                <a:cs typeface="Times New Roman" panose="02020603050405020304" pitchFamily="18" charset="0"/>
              </a:rPr>
              <a:t>iases and dead angles</a:t>
            </a:r>
            <a:endParaRPr kumimoji="0" lang="en-US" sz="3600" b="1" i="0" u="none" strike="noStrike" kern="0" cap="none" spc="0" normalizeH="0" baseline="0" noProof="0" dirty="0">
              <a:ln>
                <a:noFill/>
              </a:ln>
              <a:solidFill>
                <a:srgbClr val="000000"/>
              </a:solidFill>
              <a:effectLst/>
              <a:uLnTx/>
              <a:uFillTx/>
              <a:latin typeface="Karla"/>
              <a:ea typeface="Karla"/>
              <a:cs typeface="Karla"/>
              <a:sym typeface="Karla"/>
            </a:endParaRPr>
          </a:p>
        </p:txBody>
      </p:sp>
      <p:sp>
        <p:nvSpPr>
          <p:cNvPr id="4" name="Google Shape;890;p42">
            <a:extLst>
              <a:ext uri="{FF2B5EF4-FFF2-40B4-BE49-F238E27FC236}">
                <a16:creationId xmlns:a16="http://schemas.microsoft.com/office/drawing/2014/main" id="{F6503EAE-6BC4-A694-3C3E-7AC97D593B07}"/>
              </a:ext>
            </a:extLst>
          </p:cNvPr>
          <p:cNvSpPr/>
          <p:nvPr/>
        </p:nvSpPr>
        <p:spPr>
          <a:xfrm rot="18900000">
            <a:off x="4112137" y="2755798"/>
            <a:ext cx="586980" cy="533991"/>
          </a:xfrm>
          <a:prstGeom prst="upArrow">
            <a:avLst>
              <a:gd name="adj1" fmla="val 50000"/>
              <a:gd name="adj2" fmla="val 50000"/>
            </a:avLst>
          </a:prstGeom>
          <a:solidFill>
            <a:srgbClr val="0DA795"/>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 name="Footer Placeholder 2">
            <a:extLst>
              <a:ext uri="{FF2B5EF4-FFF2-40B4-BE49-F238E27FC236}">
                <a16:creationId xmlns:a16="http://schemas.microsoft.com/office/drawing/2014/main" id="{8CEAB421-E7B5-1239-7DC8-D2ABCC2F8575}"/>
              </a:ext>
            </a:extLst>
          </p:cNvPr>
          <p:cNvSpPr txBox="1">
            <a:spLocks/>
          </p:cNvSpPr>
          <p:nvPr/>
        </p:nvSpPr>
        <p:spPr>
          <a:xfrm>
            <a:off x="0" y="51769"/>
            <a:ext cx="8612916" cy="64800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a:t>Bruno Dupont, KU Leuven Digital Society Institute, 4 Dec 2024</a:t>
            </a:r>
            <a:endParaRPr lang="nl-NL"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grpId="0" nodeType="withEffect">
                                  <p:stCondLst>
                                    <p:cond delay="2000"/>
                                  </p:stCondLst>
                                  <p:childTnLst>
                                    <p:animEffect transition="out" filter="fade">
                                      <p:cBhvr>
                                        <p:cTn id="6" dur="2000" tmFilter="0, 0; .2, .5; .8, .5; 1, 0"/>
                                        <p:tgtEl>
                                          <p:spTgt spid="3"/>
                                        </p:tgtEl>
                                      </p:cBhvr>
                                    </p:animEffect>
                                    <p:animScale>
                                      <p:cBhvr>
                                        <p:cTn id="7" dur="1000" autoRev="1" fill="hold"/>
                                        <p:tgtEl>
                                          <p:spTgt spid="3"/>
                                        </p:tgtEl>
                                      </p:cBhvr>
                                      <p:by x="105000" y="105000"/>
                                    </p:animScale>
                                  </p:childTnLst>
                                </p:cTn>
                              </p:par>
                              <p:par>
                                <p:cTn id="8" presetID="26" presetClass="emph" presetSubtype="0" repeatCount="2000" fill="hold" grpId="0" nodeType="withEffect">
                                  <p:stCondLst>
                                    <p:cond delay="2000"/>
                                  </p:stCondLst>
                                  <p:childTnLst>
                                    <p:animEffect transition="out" filter="fade">
                                      <p:cBhvr>
                                        <p:cTn id="9" dur="2000" tmFilter="0, 0; .2, .5; .8, .5; 1, 0"/>
                                        <p:tgtEl>
                                          <p:spTgt spid="4"/>
                                        </p:tgtEl>
                                      </p:cBhvr>
                                    </p:animEffect>
                                    <p:animScale>
                                      <p:cBhvr>
                                        <p:cTn id="10" dur="10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3" name="Google Shape;1013;p46"/>
          <p:cNvSpPr txBox="1">
            <a:spLocks noGrp="1"/>
          </p:cNvSpPr>
          <p:nvPr>
            <p:ph type="subTitle" idx="1"/>
          </p:nvPr>
        </p:nvSpPr>
        <p:spPr>
          <a:xfrm>
            <a:off x="955311" y="2310723"/>
            <a:ext cx="4899600" cy="1219200"/>
          </a:xfrm>
          <a:prstGeom prst="rect">
            <a:avLst/>
          </a:prstGeom>
        </p:spPr>
        <p:txBody>
          <a:bodyPr spcFirstLastPara="1" wrap="square" lIns="121900" tIns="121900" rIns="121900" bIns="121900" anchor="t" anchorCtr="0">
            <a:noAutofit/>
          </a:bodyPr>
          <a:lstStyle/>
          <a:p>
            <a:pPr marL="0" indent="0"/>
            <a:r>
              <a:rPr lang="en-US" sz="1800" dirty="0">
                <a:effectLst/>
                <a:latin typeface="Aptos" panose="020B0004020202020204" pitchFamily="34" charset="0"/>
                <a:ea typeface="Aptos" panose="020B0004020202020204" pitchFamily="34" charset="0"/>
                <a:cs typeface="Times New Roman" panose="02020603050405020304" pitchFamily="18" charset="0"/>
              </a:rPr>
              <a:t>Designers vs. users</a:t>
            </a:r>
          </a:p>
          <a:p>
            <a:pPr marL="0" indent="0"/>
            <a:r>
              <a:rPr lang="en-US" sz="1800" dirty="0">
                <a:latin typeface="Aptos" panose="020B0004020202020204" pitchFamily="34" charset="0"/>
                <a:ea typeface="Aptos" panose="020B0004020202020204" pitchFamily="34" charset="0"/>
                <a:cs typeface="Times New Roman" panose="02020603050405020304" pitchFamily="18" charset="0"/>
              </a:rPr>
              <a:t>Western men vs. non-western, non-male</a:t>
            </a:r>
          </a:p>
          <a:p>
            <a:pPr marL="0" indent="0"/>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indent="0"/>
            <a:r>
              <a:rPr lang="en-US" sz="1800" b="1" dirty="0">
                <a:effectLst/>
                <a:latin typeface="Aptos" panose="020B0004020202020204" pitchFamily="34" charset="0"/>
                <a:ea typeface="Aptos" panose="020B0004020202020204" pitchFamily="34" charset="0"/>
                <a:cs typeface="Times New Roman" panose="02020603050405020304" pitchFamily="18" charset="0"/>
              </a:rPr>
              <a:t>No </a:t>
            </a:r>
            <a:r>
              <a:rPr lang="en-US" sz="1800" b="1" dirty="0">
                <a:latin typeface="Aptos" panose="020B0004020202020204" pitchFamily="34" charset="0"/>
                <a:ea typeface="Aptos" panose="020B0004020202020204" pitchFamily="34" charset="0"/>
                <a:cs typeface="Times New Roman" panose="02020603050405020304" pitchFamily="18" charset="0"/>
              </a:rPr>
              <a:t>one-size-fits-all solution…</a:t>
            </a:r>
            <a:endParaRPr lang="en-US" sz="1800" b="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Google Shape;972;p44">
            <a:extLst>
              <a:ext uri="{FF2B5EF4-FFF2-40B4-BE49-F238E27FC236}">
                <a16:creationId xmlns:a16="http://schemas.microsoft.com/office/drawing/2014/main" id="{F8EEC730-5852-97E9-1382-5CD00A818745}"/>
              </a:ext>
            </a:extLst>
          </p:cNvPr>
          <p:cNvSpPr txBox="1"/>
          <p:nvPr/>
        </p:nvSpPr>
        <p:spPr>
          <a:xfrm>
            <a:off x="623453" y="1018749"/>
            <a:ext cx="10748740" cy="817107"/>
          </a:xfrm>
          <a:prstGeom prst="rect">
            <a:avLst/>
          </a:prstGeom>
          <a:solidFill>
            <a:srgbClr val="DBCFC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 sz="3200" b="1" kern="0" dirty="0">
                <a:solidFill>
                  <a:srgbClr val="000000"/>
                </a:solidFill>
                <a:latin typeface="Karla"/>
                <a:ea typeface="Karla"/>
                <a:cs typeface="Karla"/>
                <a:sym typeface="Karla"/>
              </a:rPr>
              <a:t>	We tend to re</a:t>
            </a:r>
            <a:r>
              <a:rPr kumimoji="0" lang="en" sz="3200" b="1" i="0" u="none" strike="noStrike" kern="0" cap="none" spc="0" normalizeH="0" baseline="0" noProof="0" dirty="0">
                <a:ln>
                  <a:noFill/>
                </a:ln>
                <a:solidFill>
                  <a:srgbClr val="000000"/>
                </a:solidFill>
                <a:effectLst/>
                <a:uLnTx/>
                <a:uFillTx/>
                <a:latin typeface="Karla"/>
                <a:ea typeface="Karla"/>
                <a:cs typeface="Karla"/>
                <a:sym typeface="Karla"/>
              </a:rPr>
              <a:t>produce existing </a:t>
            </a:r>
            <a:r>
              <a:rPr kumimoji="0" lang="en" sz="32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Karla"/>
                <a:ea typeface="Karla"/>
                <a:cs typeface="Karla"/>
                <a:sym typeface="Karla"/>
              </a:rPr>
              <a:t>power dynamics</a:t>
            </a:r>
            <a:endParaRPr kumimoji="0" sz="32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Karla"/>
              <a:ea typeface="Karla"/>
              <a:cs typeface="Karla"/>
              <a:sym typeface="Karla"/>
            </a:endParaRPr>
          </a:p>
        </p:txBody>
      </p:sp>
      <p:sp>
        <p:nvSpPr>
          <p:cNvPr id="8" name="Google Shape;1026;p46">
            <a:extLst>
              <a:ext uri="{FF2B5EF4-FFF2-40B4-BE49-F238E27FC236}">
                <a16:creationId xmlns:a16="http://schemas.microsoft.com/office/drawing/2014/main" id="{BF8F1578-AE49-F87F-1334-CA902D511A65}"/>
              </a:ext>
            </a:extLst>
          </p:cNvPr>
          <p:cNvSpPr/>
          <p:nvPr/>
        </p:nvSpPr>
        <p:spPr>
          <a:xfrm>
            <a:off x="854033" y="1225627"/>
            <a:ext cx="795772" cy="40335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72;p44">
            <a:extLst>
              <a:ext uri="{FF2B5EF4-FFF2-40B4-BE49-F238E27FC236}">
                <a16:creationId xmlns:a16="http://schemas.microsoft.com/office/drawing/2014/main" id="{A285CB51-C811-BADB-BCE8-D2F128CF8E11}"/>
              </a:ext>
            </a:extLst>
          </p:cNvPr>
          <p:cNvSpPr txBox="1"/>
          <p:nvPr/>
        </p:nvSpPr>
        <p:spPr>
          <a:xfrm>
            <a:off x="2879833" y="3734733"/>
            <a:ext cx="6621519" cy="817107"/>
          </a:xfrm>
          <a:prstGeom prst="rect">
            <a:avLst/>
          </a:prstGeom>
          <a:solidFill>
            <a:srgbClr val="EFC4B9"/>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a:latin typeface="Aptos" panose="020B0004020202020204" pitchFamily="34" charset="0"/>
                <a:ea typeface="Aptos" panose="020B0004020202020204" pitchFamily="34" charset="0"/>
                <a:cs typeface="Times New Roman" panose="02020603050405020304" pitchFamily="18" charset="0"/>
              </a:rPr>
              <a:t>Inclusive design = a </a:t>
            </a:r>
            <a:r>
              <a:rPr lang="en-US" sz="2800" b="1" i="1" dirty="0">
                <a:latin typeface="Aptos" panose="020B0004020202020204" pitchFamily="34" charset="0"/>
                <a:ea typeface="Aptos" panose="020B0004020202020204" pitchFamily="34" charset="0"/>
                <a:cs typeface="Times New Roman" panose="02020603050405020304" pitchFamily="18" charset="0"/>
              </a:rPr>
              <a:t>series</a:t>
            </a:r>
            <a:r>
              <a:rPr lang="en-US" sz="2800" b="1" dirty="0">
                <a:latin typeface="Aptos" panose="020B0004020202020204" pitchFamily="34" charset="0"/>
                <a:ea typeface="Aptos" panose="020B0004020202020204" pitchFamily="34" charset="0"/>
                <a:cs typeface="Times New Roman" panose="02020603050405020304" pitchFamily="18" charset="0"/>
              </a:rPr>
              <a:t> of </a:t>
            </a:r>
            <a:r>
              <a:rPr lang="en-US" sz="2800" b="1"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choices</a:t>
            </a:r>
            <a:endParaRPr kumimoji="0" lang="en-US" sz="44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Karla"/>
              <a:ea typeface="Karla"/>
              <a:cs typeface="Karla"/>
              <a:sym typeface="Karla"/>
            </a:endParaRPr>
          </a:p>
        </p:txBody>
      </p:sp>
      <p:sp>
        <p:nvSpPr>
          <p:cNvPr id="11" name="Google Shape;890;p42">
            <a:extLst>
              <a:ext uri="{FF2B5EF4-FFF2-40B4-BE49-F238E27FC236}">
                <a16:creationId xmlns:a16="http://schemas.microsoft.com/office/drawing/2014/main" id="{C788B305-ADAE-C967-66A1-57FD3CC9CAB4}"/>
              </a:ext>
            </a:extLst>
          </p:cNvPr>
          <p:cNvSpPr/>
          <p:nvPr/>
        </p:nvSpPr>
        <p:spPr>
          <a:xfrm rot="18900000">
            <a:off x="9854852" y="5572255"/>
            <a:ext cx="586980" cy="533991"/>
          </a:xfrm>
          <a:prstGeom prst="upArrow">
            <a:avLst>
              <a:gd name="adj1" fmla="val 50000"/>
              <a:gd name="adj2" fmla="val 50000"/>
            </a:avLst>
          </a:prstGeom>
          <a:solidFill>
            <a:srgbClr val="0DA795"/>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 name="Google Shape;972;p44">
            <a:extLst>
              <a:ext uri="{FF2B5EF4-FFF2-40B4-BE49-F238E27FC236}">
                <a16:creationId xmlns:a16="http://schemas.microsoft.com/office/drawing/2014/main" id="{CC21BE7E-6CF0-2137-7CFF-F94E7655B2A1}"/>
              </a:ext>
            </a:extLst>
          </p:cNvPr>
          <p:cNvSpPr txBox="1"/>
          <p:nvPr/>
        </p:nvSpPr>
        <p:spPr>
          <a:xfrm>
            <a:off x="2879833" y="4955719"/>
            <a:ext cx="6621519" cy="817107"/>
          </a:xfrm>
          <a:prstGeom prst="rect">
            <a:avLst/>
          </a:prstGeom>
          <a:solidFill>
            <a:srgbClr val="EFC4B9"/>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a:latin typeface="Aptos" panose="020B0004020202020204" pitchFamily="34" charset="0"/>
                <a:ea typeface="Aptos" panose="020B0004020202020204" pitchFamily="34" charset="0"/>
                <a:cs typeface="Times New Roman" panose="02020603050405020304" pitchFamily="18" charset="0"/>
              </a:rPr>
              <a:t>Goal: </a:t>
            </a:r>
            <a:r>
              <a:rPr lang="en-US" sz="2800" b="1"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sharing</a:t>
            </a:r>
            <a:r>
              <a:rPr lang="en-US" sz="2800" b="1" dirty="0">
                <a:latin typeface="Aptos" panose="020B0004020202020204" pitchFamily="34" charset="0"/>
                <a:ea typeface="Aptos" panose="020B0004020202020204" pitchFamily="34" charset="0"/>
                <a:cs typeface="Times New Roman" panose="02020603050405020304" pitchFamily="18" charset="0"/>
              </a:rPr>
              <a:t> the power</a:t>
            </a:r>
            <a:endParaRPr kumimoji="0" lang="en-US" sz="4400" b="1" i="0" u="none" strike="noStrike" kern="0" cap="none" spc="0" normalizeH="0" baseline="0" noProof="0" dirty="0">
              <a:ln>
                <a:noFill/>
              </a:ln>
              <a:solidFill>
                <a:srgbClr val="000000"/>
              </a:solidFill>
              <a:effectLst/>
              <a:uLnTx/>
              <a:uFillTx/>
              <a:latin typeface="Karla"/>
              <a:ea typeface="Karla"/>
              <a:cs typeface="Karla"/>
              <a:sym typeface="Karla"/>
            </a:endParaRPr>
          </a:p>
        </p:txBody>
      </p:sp>
      <p:sp>
        <p:nvSpPr>
          <p:cNvPr id="13" name="Footer Placeholder 2">
            <a:extLst>
              <a:ext uri="{FF2B5EF4-FFF2-40B4-BE49-F238E27FC236}">
                <a16:creationId xmlns:a16="http://schemas.microsoft.com/office/drawing/2014/main" id="{8AB6EC16-FAF6-7AD9-50BB-3FAB3F4AFD51}"/>
              </a:ext>
            </a:extLst>
          </p:cNvPr>
          <p:cNvSpPr txBox="1">
            <a:spLocks/>
          </p:cNvSpPr>
          <p:nvPr/>
        </p:nvSpPr>
        <p:spPr>
          <a:xfrm>
            <a:off x="0" y="51769"/>
            <a:ext cx="8612916" cy="64800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a:t>Bruno Dupont, KU Leuven Digital Society Institute, 4 Dec 2024</a:t>
            </a:r>
            <a:endParaRPr lang="nl-NL" sz="1000" dirty="0"/>
          </a:p>
        </p:txBody>
      </p:sp>
    </p:spTree>
    <p:extLst>
      <p:ext uri="{BB962C8B-B14F-4D97-AF65-F5344CB8AC3E}">
        <p14:creationId xmlns:p14="http://schemas.microsoft.com/office/powerpoint/2010/main" val="329222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5"/>
        <p:cNvGrpSpPr/>
        <p:nvPr/>
      </p:nvGrpSpPr>
      <p:grpSpPr>
        <a:xfrm>
          <a:off x="0" y="0"/>
          <a:ext cx="0" cy="0"/>
          <a:chOff x="0" y="0"/>
          <a:chExt cx="0" cy="0"/>
        </a:xfrm>
      </p:grpSpPr>
      <p:sp>
        <p:nvSpPr>
          <p:cNvPr id="1296" name="Google Shape;1296;p53"/>
          <p:cNvSpPr txBox="1">
            <a:spLocks noGrp="1"/>
          </p:cNvSpPr>
          <p:nvPr>
            <p:ph type="title"/>
          </p:nvPr>
        </p:nvSpPr>
        <p:spPr>
          <a:xfrm>
            <a:off x="768672" y="914421"/>
            <a:ext cx="10285200" cy="914400"/>
          </a:xfrm>
          <a:prstGeom prst="rect">
            <a:avLst/>
          </a:prstGeom>
        </p:spPr>
        <p:txBody>
          <a:bodyPr spcFirstLastPara="1" wrap="square" lIns="121900" tIns="121900" rIns="121900" bIns="121900" anchor="t" anchorCtr="0">
            <a:noAutofit/>
          </a:bodyPr>
          <a:lstStyle/>
          <a:p>
            <a:pPr algn="l"/>
            <a:r>
              <a:rPr lang="en" dirty="0"/>
              <a:t>Pick an inclusive design framework that…</a:t>
            </a:r>
            <a:endParaRPr dirty="0"/>
          </a:p>
        </p:txBody>
      </p:sp>
      <p:sp>
        <p:nvSpPr>
          <p:cNvPr id="2" name="Google Shape;1297;p53">
            <a:extLst>
              <a:ext uri="{FF2B5EF4-FFF2-40B4-BE49-F238E27FC236}">
                <a16:creationId xmlns:a16="http://schemas.microsoft.com/office/drawing/2014/main" id="{865E9A59-34EE-91CD-5A8E-6D2025F87444}"/>
              </a:ext>
            </a:extLst>
          </p:cNvPr>
          <p:cNvSpPr txBox="1"/>
          <p:nvPr/>
        </p:nvSpPr>
        <p:spPr>
          <a:xfrm>
            <a:off x="768672" y="1655821"/>
            <a:ext cx="4705820" cy="3766400"/>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100"/>
            </a:pPr>
            <a:r>
              <a:rPr lang="en-US" sz="2000" dirty="0">
                <a:latin typeface="Aptos" panose="020B0004020202020204" pitchFamily="34" charset="0"/>
                <a:ea typeface="Aptos" panose="020B0004020202020204" pitchFamily="34" charset="0"/>
                <a:cs typeface="Times New Roman" panose="02020603050405020304" pitchFamily="18" charset="0"/>
              </a:rPr>
              <a:t>L</a:t>
            </a:r>
            <a:r>
              <a:rPr lang="en-US" sz="2000" dirty="0">
                <a:effectLst/>
                <a:latin typeface="Aptos" panose="020B0004020202020204" pitchFamily="34" charset="0"/>
                <a:ea typeface="Aptos" panose="020B0004020202020204" pitchFamily="34" charset="0"/>
                <a:cs typeface="Times New Roman" panose="02020603050405020304" pitchFamily="18" charset="0"/>
              </a:rPr>
              <a:t>inks inclusive design process </a:t>
            </a:r>
          </a:p>
          <a:p>
            <a:pPr defTabSz="1219170">
              <a:buClr>
                <a:srgbClr val="000000"/>
              </a:buClr>
              <a:buSzPts val="1100"/>
            </a:pPr>
            <a:r>
              <a:rPr lang="en-US" sz="2000" dirty="0">
                <a:effectLst/>
                <a:latin typeface="Aptos" panose="020B0004020202020204" pitchFamily="34" charset="0"/>
                <a:ea typeface="Aptos" panose="020B0004020202020204" pitchFamily="34" charset="0"/>
                <a:cs typeface="Times New Roman" panose="02020603050405020304" pitchFamily="18" charset="0"/>
              </a:rPr>
              <a:t>with inclusive design outcomes</a:t>
            </a:r>
            <a:endParaRPr lang="en-US" sz="2000" kern="0" dirty="0">
              <a:solidFill>
                <a:srgbClr val="000000"/>
              </a:solidFill>
              <a:latin typeface="Aptos" panose="020B0004020202020204" pitchFamily="34" charset="0"/>
              <a:ea typeface="Karla"/>
              <a:cs typeface="Times New Roman" panose="02020603050405020304" pitchFamily="18" charset="0"/>
              <a:sym typeface="Karla"/>
            </a:endParaRPr>
          </a:p>
          <a:p>
            <a:pPr defTabSz="1219170">
              <a:buClr>
                <a:srgbClr val="000000"/>
              </a:buClr>
              <a:buSzPts val="1100"/>
            </a:pPr>
            <a:endParaRPr lang="en-US" sz="2000" kern="0" dirty="0">
              <a:solidFill>
                <a:srgbClr val="000000"/>
              </a:solidFill>
              <a:latin typeface="Aptos" panose="020B0004020202020204" pitchFamily="34" charset="0"/>
              <a:ea typeface="Karla"/>
              <a:cs typeface="Times New Roman" panose="02020603050405020304" pitchFamily="18" charset="0"/>
              <a:sym typeface="Karla"/>
            </a:endParaRPr>
          </a:p>
          <a:p>
            <a:pPr defTabSz="1219170">
              <a:buClr>
                <a:srgbClr val="000000"/>
              </a:buClr>
              <a:buSzPts val="1100"/>
            </a:pPr>
            <a:endParaRPr lang="en-US" sz="2000" kern="0" dirty="0">
              <a:solidFill>
                <a:srgbClr val="000000"/>
              </a:solidFill>
              <a:latin typeface="Aptos" panose="020B0004020202020204" pitchFamily="34" charset="0"/>
              <a:ea typeface="Karla"/>
              <a:cs typeface="Times New Roman" panose="02020603050405020304" pitchFamily="18" charset="0"/>
              <a:sym typeface="Karla"/>
            </a:endParaRPr>
          </a:p>
          <a:p>
            <a:pPr defTabSz="1219170">
              <a:buClr>
                <a:srgbClr val="000000"/>
              </a:buClr>
              <a:buSzPts val="1100"/>
            </a:pPr>
            <a:r>
              <a:rPr lang="en-US" sz="2000" kern="0" dirty="0">
                <a:solidFill>
                  <a:srgbClr val="000000"/>
                </a:solidFill>
                <a:latin typeface="Aptos" panose="020B0004020202020204" pitchFamily="34" charset="0"/>
                <a:ea typeface="Karla"/>
                <a:cs typeface="Times New Roman" panose="02020603050405020304" pitchFamily="18" charset="0"/>
                <a:sym typeface="Karla"/>
              </a:rPr>
              <a:t>Makes visible the step-by-step character</a:t>
            </a:r>
          </a:p>
          <a:p>
            <a:pPr defTabSz="1219170">
              <a:buClr>
                <a:srgbClr val="000000"/>
              </a:buClr>
              <a:buSzPts val="1100"/>
            </a:pPr>
            <a:r>
              <a:rPr lang="en-US" sz="2000" kern="0" dirty="0">
                <a:solidFill>
                  <a:srgbClr val="000000"/>
                </a:solidFill>
                <a:latin typeface="Aptos" panose="020B0004020202020204" pitchFamily="34" charset="0"/>
                <a:ea typeface="Karla"/>
                <a:cs typeface="Times New Roman" panose="02020603050405020304" pitchFamily="18" charset="0"/>
                <a:sym typeface="Karla"/>
              </a:rPr>
              <a:t>from total exclusion to total inclusion</a:t>
            </a:r>
          </a:p>
        </p:txBody>
      </p:sp>
      <p:sp>
        <p:nvSpPr>
          <p:cNvPr id="4" name="Google Shape;1026;p46">
            <a:extLst>
              <a:ext uri="{FF2B5EF4-FFF2-40B4-BE49-F238E27FC236}">
                <a16:creationId xmlns:a16="http://schemas.microsoft.com/office/drawing/2014/main" id="{EEAC722B-3F78-6831-3292-8312B644BCC1}"/>
              </a:ext>
            </a:extLst>
          </p:cNvPr>
          <p:cNvSpPr/>
          <p:nvPr/>
        </p:nvSpPr>
        <p:spPr>
          <a:xfrm>
            <a:off x="5571840" y="1992249"/>
            <a:ext cx="795772" cy="40335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972;p44">
            <a:extLst>
              <a:ext uri="{FF2B5EF4-FFF2-40B4-BE49-F238E27FC236}">
                <a16:creationId xmlns:a16="http://schemas.microsoft.com/office/drawing/2014/main" id="{F04CEA28-C682-DEEB-DCC6-0E9648D1F271}"/>
              </a:ext>
            </a:extLst>
          </p:cNvPr>
          <p:cNvSpPr txBox="1"/>
          <p:nvPr/>
        </p:nvSpPr>
        <p:spPr>
          <a:xfrm>
            <a:off x="7177704" y="1849134"/>
            <a:ext cx="3469976" cy="648379"/>
          </a:xfrm>
          <a:prstGeom prst="rect">
            <a:avLst/>
          </a:prstGeom>
          <a:solidFill>
            <a:srgbClr val="EFC4B9"/>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uLnTx/>
                <a:uFillTx/>
                <a:latin typeface="Aptos" panose="020B0004020202020204" pitchFamily="34" charset="0"/>
                <a:ea typeface="Karla"/>
                <a:cs typeface="Times New Roman" panose="02020603050405020304" pitchFamily="18" charset="0"/>
                <a:sym typeface="Karla"/>
              </a:rPr>
              <a:t>Share the power</a:t>
            </a:r>
            <a:endParaRPr kumimoji="0" lang="en-US" sz="3600" b="1" i="0" u="none" strike="noStrike" kern="0" cap="none" spc="0" normalizeH="0" baseline="0" noProof="0" dirty="0">
              <a:ln>
                <a:noFill/>
              </a:ln>
              <a:solidFill>
                <a:srgbClr val="000000"/>
              </a:solidFill>
              <a:effectLst/>
              <a:uLnTx/>
              <a:uFillTx/>
              <a:latin typeface="Karla"/>
              <a:ea typeface="Karla"/>
              <a:cs typeface="Karla"/>
              <a:sym typeface="Karla"/>
            </a:endParaRPr>
          </a:p>
        </p:txBody>
      </p:sp>
      <p:sp>
        <p:nvSpPr>
          <p:cNvPr id="7" name="Google Shape;890;p42">
            <a:extLst>
              <a:ext uri="{FF2B5EF4-FFF2-40B4-BE49-F238E27FC236}">
                <a16:creationId xmlns:a16="http://schemas.microsoft.com/office/drawing/2014/main" id="{361C8FAD-5058-AE68-2E1F-D1F3C444F063}"/>
              </a:ext>
            </a:extLst>
          </p:cNvPr>
          <p:cNvSpPr/>
          <p:nvPr/>
        </p:nvSpPr>
        <p:spPr>
          <a:xfrm rot="18900000">
            <a:off x="10945210" y="3272026"/>
            <a:ext cx="586980" cy="533991"/>
          </a:xfrm>
          <a:prstGeom prst="upArrow">
            <a:avLst>
              <a:gd name="adj1" fmla="val 50000"/>
              <a:gd name="adj2" fmla="val 50000"/>
            </a:avLst>
          </a:prstGeom>
          <a:solidFill>
            <a:srgbClr val="0DA795"/>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 name="Google Shape;1026;p46">
            <a:extLst>
              <a:ext uri="{FF2B5EF4-FFF2-40B4-BE49-F238E27FC236}">
                <a16:creationId xmlns:a16="http://schemas.microsoft.com/office/drawing/2014/main" id="{5B8A1355-4C90-29F4-80CF-1374F4B47F97}"/>
              </a:ext>
            </a:extLst>
          </p:cNvPr>
          <p:cNvSpPr/>
          <p:nvPr/>
        </p:nvSpPr>
        <p:spPr>
          <a:xfrm>
            <a:off x="5571840" y="3074289"/>
            <a:ext cx="795772" cy="40335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72;p44">
            <a:extLst>
              <a:ext uri="{FF2B5EF4-FFF2-40B4-BE49-F238E27FC236}">
                <a16:creationId xmlns:a16="http://schemas.microsoft.com/office/drawing/2014/main" id="{3B90B6FC-D4FF-9CEA-3BD4-F9FD2A146A10}"/>
              </a:ext>
            </a:extLst>
          </p:cNvPr>
          <p:cNvSpPr txBox="1"/>
          <p:nvPr/>
        </p:nvSpPr>
        <p:spPr>
          <a:xfrm>
            <a:off x="7177704" y="2876678"/>
            <a:ext cx="3469976" cy="648379"/>
          </a:xfrm>
          <a:prstGeom prst="rect">
            <a:avLst/>
          </a:prstGeom>
          <a:solidFill>
            <a:srgbClr val="EFC4B9"/>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uLnTx/>
                <a:uFillTx/>
                <a:latin typeface="Aptos" panose="020B0004020202020204" pitchFamily="34" charset="0"/>
                <a:ea typeface="Karla"/>
                <a:cs typeface="Times New Roman" panose="02020603050405020304" pitchFamily="18" charset="0"/>
                <a:sym typeface="Karla"/>
              </a:rPr>
              <a:t>Identify progress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a:solidFill>
                  <a:srgbClr val="000000"/>
                </a:solidFill>
                <a:latin typeface="Aptos" panose="020B0004020202020204" pitchFamily="34" charset="0"/>
                <a:ea typeface="Karla"/>
                <a:cs typeface="Times New Roman" panose="02020603050405020304" pitchFamily="18" charset="0"/>
                <a:sym typeface="Karla"/>
              </a:rPr>
              <a:t>and </a:t>
            </a:r>
            <a:r>
              <a:rPr kumimoji="0" lang="en-US" sz="2000" b="1" i="0" u="none" strike="noStrike" kern="0" cap="none" spc="0" normalizeH="0" baseline="0" noProof="0" dirty="0">
                <a:ln>
                  <a:noFill/>
                </a:ln>
                <a:solidFill>
                  <a:srgbClr val="000000"/>
                </a:solidFill>
                <a:uLnTx/>
                <a:uFillTx/>
                <a:latin typeface="Aptos" panose="020B0004020202020204" pitchFamily="34" charset="0"/>
                <a:ea typeface="Karla"/>
                <a:cs typeface="Times New Roman" panose="02020603050405020304" pitchFamily="18" charset="0"/>
                <a:sym typeface="Karla"/>
              </a:rPr>
              <a:t>room for </a:t>
            </a:r>
            <a:r>
              <a:rPr kumimoji="0" lang="en-US" sz="2000" b="1" i="0" u="none" strike="noStrike" kern="0" cap="none" spc="0" normalizeH="0" baseline="0" noProof="0" dirty="0" err="1">
                <a:ln>
                  <a:noFill/>
                </a:ln>
                <a:solidFill>
                  <a:srgbClr val="000000"/>
                </a:solidFill>
                <a:uLnTx/>
                <a:uFillTx/>
                <a:latin typeface="Aptos" panose="020B0004020202020204" pitchFamily="34" charset="0"/>
                <a:ea typeface="Karla"/>
                <a:cs typeface="Times New Roman" panose="02020603050405020304" pitchFamily="18" charset="0"/>
                <a:sym typeface="Karla"/>
              </a:rPr>
              <a:t>improvemnt</a:t>
            </a:r>
            <a:endParaRPr kumimoji="0" lang="en-US" sz="3600" b="1" i="0" u="none" strike="noStrike" kern="0" cap="none" spc="0" normalizeH="0" baseline="0" noProof="0" dirty="0">
              <a:ln>
                <a:noFill/>
              </a:ln>
              <a:solidFill>
                <a:srgbClr val="000000"/>
              </a:solidFill>
              <a:effectLst/>
              <a:uLnTx/>
              <a:uFillTx/>
              <a:latin typeface="Karla"/>
              <a:ea typeface="Karla"/>
              <a:cs typeface="Karla"/>
              <a:sym typeface="Karla"/>
            </a:endParaRPr>
          </a:p>
        </p:txBody>
      </p:sp>
      <p:sp>
        <p:nvSpPr>
          <p:cNvPr id="8" name="Footer Placeholder 2">
            <a:extLst>
              <a:ext uri="{FF2B5EF4-FFF2-40B4-BE49-F238E27FC236}">
                <a16:creationId xmlns:a16="http://schemas.microsoft.com/office/drawing/2014/main" id="{10BD1DF5-A7A6-6687-F3AA-B9168008B06A}"/>
              </a:ext>
            </a:extLst>
          </p:cNvPr>
          <p:cNvSpPr txBox="1">
            <a:spLocks/>
          </p:cNvSpPr>
          <p:nvPr/>
        </p:nvSpPr>
        <p:spPr>
          <a:xfrm>
            <a:off x="0" y="51769"/>
            <a:ext cx="8612916" cy="64800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a:t>Bruno Dupont, KU Leuven Digital Society Institute, 4 Dec 2024</a:t>
            </a:r>
            <a:endParaRPr lang="nl-NL" sz="1000" dirty="0"/>
          </a:p>
        </p:txBody>
      </p:sp>
    </p:spTree>
    <p:extLst>
      <p:ext uri="{BB962C8B-B14F-4D97-AF65-F5344CB8AC3E}">
        <p14:creationId xmlns:p14="http://schemas.microsoft.com/office/powerpoint/2010/main" val="3167187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E32F505-4A80-4399-4607-77613923C313}"/>
              </a:ext>
            </a:extLst>
          </p:cNvPr>
          <p:cNvGraphicFramePr>
            <a:graphicFrameLocks noGrp="1"/>
          </p:cNvGraphicFramePr>
          <p:nvPr>
            <p:extLst>
              <p:ext uri="{D42A27DB-BD31-4B8C-83A1-F6EECF244321}">
                <p14:modId xmlns:p14="http://schemas.microsoft.com/office/powerpoint/2010/main" val="3639992846"/>
              </p:ext>
            </p:extLst>
          </p:nvPr>
        </p:nvGraphicFramePr>
        <p:xfrm>
          <a:off x="648267" y="904244"/>
          <a:ext cx="10895466" cy="5609141"/>
        </p:xfrm>
        <a:graphic>
          <a:graphicData uri="http://schemas.openxmlformats.org/drawingml/2006/table">
            <a:tbl>
              <a:tblPr firstRow="1" firstCol="1" lastRow="1" lastCol="1" bandRow="1" bandCol="1"/>
              <a:tblGrid>
                <a:gridCol w="2338773">
                  <a:extLst>
                    <a:ext uri="{9D8B030D-6E8A-4147-A177-3AD203B41FA5}">
                      <a16:colId xmlns:a16="http://schemas.microsoft.com/office/drawing/2014/main" val="4198273843"/>
                    </a:ext>
                  </a:extLst>
                </a:gridCol>
                <a:gridCol w="2852783">
                  <a:extLst>
                    <a:ext uri="{9D8B030D-6E8A-4147-A177-3AD203B41FA5}">
                      <a16:colId xmlns:a16="http://schemas.microsoft.com/office/drawing/2014/main" val="861888184"/>
                    </a:ext>
                  </a:extLst>
                </a:gridCol>
                <a:gridCol w="2851955">
                  <a:extLst>
                    <a:ext uri="{9D8B030D-6E8A-4147-A177-3AD203B41FA5}">
                      <a16:colId xmlns:a16="http://schemas.microsoft.com/office/drawing/2014/main" val="1178813015"/>
                    </a:ext>
                  </a:extLst>
                </a:gridCol>
                <a:gridCol w="2851955">
                  <a:extLst>
                    <a:ext uri="{9D8B030D-6E8A-4147-A177-3AD203B41FA5}">
                      <a16:colId xmlns:a16="http://schemas.microsoft.com/office/drawing/2014/main" val="345746037"/>
                    </a:ext>
                  </a:extLst>
                </a:gridCol>
              </a:tblGrid>
              <a:tr h="215569">
                <a:tc gridSpan="4">
                  <a:txBody>
                    <a:bodyPr/>
                    <a:lstStyle/>
                    <a:p>
                      <a:pPr marL="69850">
                        <a:spcBef>
                          <a:spcPts val="20"/>
                        </a:spcBef>
                        <a:spcAft>
                          <a:spcPts val="0"/>
                        </a:spcAft>
                      </a:pPr>
                      <a:r>
                        <a:rPr lang="en-US" sz="1200" dirty="0">
                          <a:effectLst/>
                        </a:rPr>
                        <a:t>Medical</a:t>
                      </a:r>
                      <a:r>
                        <a:rPr lang="en-US" sz="1200" spc="160" dirty="0">
                          <a:effectLst/>
                        </a:rPr>
                        <a:t> </a:t>
                      </a:r>
                      <a:r>
                        <a:rPr lang="en-US" sz="1200" dirty="0">
                          <a:effectLst/>
                        </a:rPr>
                        <a:t>Model</a:t>
                      </a:r>
                      <a:r>
                        <a:rPr lang="en-US" sz="1200" spc="165" dirty="0">
                          <a:effectLst/>
                        </a:rPr>
                        <a:t> </a:t>
                      </a:r>
                      <a:r>
                        <a:rPr lang="en-US" sz="1200" dirty="0">
                          <a:effectLst/>
                        </a:rPr>
                        <a:t>of</a:t>
                      </a:r>
                      <a:r>
                        <a:rPr lang="en-US" sz="1200" spc="160" dirty="0">
                          <a:effectLst/>
                        </a:rPr>
                        <a:t> </a:t>
                      </a:r>
                      <a:r>
                        <a:rPr lang="en-US" sz="1200" dirty="0">
                          <a:effectLst/>
                        </a:rPr>
                        <a:t>Disability</a:t>
                      </a:r>
                      <a:r>
                        <a:rPr lang="en-US" sz="1200" spc="165" dirty="0">
                          <a:effectLst/>
                        </a:rPr>
                        <a:t>                              </a:t>
                      </a:r>
                      <a:r>
                        <a:rPr lang="en-US" sz="1200" dirty="0">
                          <a:effectLst/>
                        </a:rPr>
                        <a:t>&gt;&gt;&gt;&gt;&gt;&gt;&gt;&gt;&gt;&gt;&gt;&gt;&gt;&gt;&gt;&gt;&gt;&gt;&gt;&gt;&gt;&gt;&gt;&gt;&gt;&gt;&gt;&gt;&gt;&gt;&gt;&gt;&gt;&gt;&gt;&gt;&gt;&gt;                                  Social</a:t>
                      </a:r>
                      <a:r>
                        <a:rPr lang="en-US" sz="1200" spc="165" dirty="0">
                          <a:effectLst/>
                        </a:rPr>
                        <a:t> </a:t>
                      </a:r>
                      <a:r>
                        <a:rPr lang="en-US" sz="1200" dirty="0">
                          <a:effectLst/>
                        </a:rPr>
                        <a:t>Model</a:t>
                      </a:r>
                      <a:r>
                        <a:rPr lang="en-US" sz="1200" spc="160" dirty="0">
                          <a:effectLst/>
                        </a:rPr>
                        <a:t> </a:t>
                      </a:r>
                      <a:r>
                        <a:rPr lang="en-US" sz="1200" dirty="0">
                          <a:effectLst/>
                        </a:rPr>
                        <a:t>of</a:t>
                      </a:r>
                      <a:r>
                        <a:rPr lang="en-US" sz="1200" spc="165" dirty="0">
                          <a:effectLst/>
                        </a:rPr>
                        <a:t> </a:t>
                      </a:r>
                      <a:r>
                        <a:rPr lang="en-US" sz="1200" spc="-10" dirty="0">
                          <a:effectLst/>
                        </a:rPr>
                        <a:t>Disability</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3194778323"/>
                  </a:ext>
                </a:extLst>
              </a:tr>
              <a:tr h="302530">
                <a:tc rowSpan="2">
                  <a:txBody>
                    <a:bodyPr/>
                    <a:lstStyle/>
                    <a:p>
                      <a:pPr marL="69850">
                        <a:spcBef>
                          <a:spcPts val="25"/>
                        </a:spcBef>
                      </a:pPr>
                      <a:endParaRPr lang="en-US" sz="1200" spc="-10" dirty="0">
                        <a:effectLst/>
                      </a:endParaRPr>
                    </a:p>
                    <a:p>
                      <a:pPr marL="69850">
                        <a:spcBef>
                          <a:spcPts val="25"/>
                        </a:spcBef>
                      </a:pPr>
                      <a:r>
                        <a:rPr lang="en-US" sz="1200" spc="-10" dirty="0">
                          <a:effectLst/>
                        </a:rPr>
                        <a:t>EXCLUSION&gt;</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gridSpan="3">
                  <a:txBody>
                    <a:bodyPr/>
                    <a:lstStyle/>
                    <a:p>
                      <a:pPr marL="69850" algn="ctr">
                        <a:spcBef>
                          <a:spcPts val="25"/>
                        </a:spcBef>
                      </a:pPr>
                      <a:r>
                        <a:rPr lang="en-US" sz="1200" dirty="0">
                          <a:effectLst/>
                        </a:rPr>
                        <a:t>Distinction</a:t>
                      </a:r>
                      <a:r>
                        <a:rPr lang="en-US" sz="1200" spc="65" dirty="0">
                          <a:effectLst/>
                        </a:rPr>
                        <a:t> </a:t>
                      </a:r>
                      <a:r>
                        <a:rPr lang="en-US" sz="1200" dirty="0">
                          <a:effectLst/>
                        </a:rPr>
                        <a:t>between</a:t>
                      </a:r>
                      <a:r>
                        <a:rPr lang="en-US" sz="1200" spc="70" dirty="0">
                          <a:effectLst/>
                        </a:rPr>
                        <a:t> </a:t>
                      </a:r>
                      <a:r>
                        <a:rPr lang="en-US" sz="1200" dirty="0">
                          <a:effectLst/>
                        </a:rPr>
                        <a:t>three</a:t>
                      </a:r>
                      <a:r>
                        <a:rPr lang="en-US" sz="1200" spc="70" dirty="0">
                          <a:effectLst/>
                        </a:rPr>
                        <a:t> </a:t>
                      </a:r>
                      <a:r>
                        <a:rPr lang="en-US" sz="1200" dirty="0">
                          <a:effectLst/>
                        </a:rPr>
                        <a:t>approaches</a:t>
                      </a:r>
                      <a:r>
                        <a:rPr lang="en-US" sz="1200" spc="70" dirty="0">
                          <a:effectLst/>
                        </a:rPr>
                        <a:t> </a:t>
                      </a:r>
                      <a:r>
                        <a:rPr lang="en-US" sz="1200" dirty="0">
                          <a:effectLst/>
                        </a:rPr>
                        <a:t>to</a:t>
                      </a:r>
                      <a:r>
                        <a:rPr lang="en-US" sz="1200" spc="70" dirty="0">
                          <a:effectLst/>
                        </a:rPr>
                        <a:t> </a:t>
                      </a:r>
                      <a:r>
                        <a:rPr lang="en-US" sz="1200" dirty="0">
                          <a:effectLst/>
                        </a:rPr>
                        <a:t>disability</a:t>
                      </a:r>
                      <a:r>
                        <a:rPr lang="en-US" sz="1200" spc="70" dirty="0">
                          <a:effectLst/>
                        </a:rPr>
                        <a:t> </a:t>
                      </a:r>
                      <a:r>
                        <a:rPr lang="en-US" sz="1200" dirty="0">
                          <a:effectLst/>
                        </a:rPr>
                        <a:t>by</a:t>
                      </a:r>
                      <a:r>
                        <a:rPr lang="en-US" sz="1200" spc="70" dirty="0">
                          <a:effectLst/>
                        </a:rPr>
                        <a:t> </a:t>
                      </a:r>
                      <a:r>
                        <a:rPr lang="en-US" sz="1200" dirty="0">
                          <a:effectLst/>
                        </a:rPr>
                        <a:t>Richard</a:t>
                      </a:r>
                      <a:r>
                        <a:rPr lang="en-US" sz="1200" spc="70" dirty="0">
                          <a:effectLst/>
                        </a:rPr>
                        <a:t> </a:t>
                      </a:r>
                      <a:r>
                        <a:rPr lang="en-US" sz="1200" dirty="0" err="1">
                          <a:effectLst/>
                        </a:rPr>
                        <a:t>Rieser</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2520139848"/>
                  </a:ext>
                </a:extLst>
              </a:tr>
              <a:tr h="215569">
                <a:tc vMerge="1">
                  <a:txBody>
                    <a:bodyPr/>
                    <a:lstStyle/>
                    <a:p>
                      <a:endParaRPr lang="en-BE"/>
                    </a:p>
                  </a:txBody>
                  <a:tcPr/>
                </a:tc>
                <a:tc>
                  <a:txBody>
                    <a:bodyPr/>
                    <a:lstStyle/>
                    <a:p>
                      <a:r>
                        <a:rPr lang="en-US" sz="1200" spc="-10" dirty="0">
                          <a:effectLst/>
                        </a:rPr>
                        <a:t>SEGREGATION&gt;</a:t>
                      </a:r>
                      <a:endParaRPr lang="en-BE" dirty="0"/>
                    </a:p>
                  </a:txBody>
                  <a:tcPr marL="0" marR="0" marT="0" marB="0"/>
                </a:tc>
                <a:tc>
                  <a:txBody>
                    <a:bodyPr/>
                    <a:lstStyle/>
                    <a:p>
                      <a:pPr marL="69215">
                        <a:spcBef>
                          <a:spcPts val="25"/>
                        </a:spcBef>
                      </a:pPr>
                      <a:r>
                        <a:rPr lang="en-US" sz="1400" b="1" spc="-10" dirty="0">
                          <a:effectLst/>
                          <a:highlight>
                            <a:srgbClr val="FFFF00"/>
                          </a:highlight>
                        </a:rPr>
                        <a:t>&lt;INTEGRATION</a:t>
                      </a:r>
                      <a:endParaRPr lang="en-BE" sz="14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8580">
                        <a:spcBef>
                          <a:spcPts val="25"/>
                        </a:spcBef>
                      </a:pPr>
                      <a:r>
                        <a:rPr lang="en-US" sz="1400" b="1" spc="-10" dirty="0">
                          <a:effectLst/>
                          <a:highlight>
                            <a:srgbClr val="FFFF00"/>
                          </a:highlight>
                        </a:rPr>
                        <a:t>&lt;INCLUSION</a:t>
                      </a:r>
                      <a:endParaRPr lang="en-BE" sz="16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03377497"/>
                  </a:ext>
                </a:extLst>
              </a:tr>
              <a:tr h="147563">
                <a:tc gridSpan="4">
                  <a:txBody>
                    <a:bodyPr/>
                    <a:lstStyle/>
                    <a:p>
                      <a:pPr marL="7620" algn="ctr">
                        <a:lnSpc>
                          <a:spcPts val="1025"/>
                        </a:lnSpc>
                        <a:spcBef>
                          <a:spcPts val="25"/>
                        </a:spcBef>
                      </a:pPr>
                      <a:endParaRPr lang="en-US" sz="1200" spc="-10" dirty="0">
                        <a:effectLst/>
                      </a:endParaRPr>
                    </a:p>
                    <a:p>
                      <a:pPr marL="7620" algn="ctr">
                        <a:lnSpc>
                          <a:spcPts val="1025"/>
                        </a:lnSpc>
                        <a:spcBef>
                          <a:spcPts val="25"/>
                        </a:spcBef>
                      </a:pPr>
                      <a:r>
                        <a:rPr lang="en-US" sz="1200" spc="-10" dirty="0">
                          <a:effectLst/>
                        </a:rPr>
                        <a:t>(Tends</a:t>
                      </a:r>
                      <a:r>
                        <a:rPr lang="en-US" sz="1200" spc="-45" dirty="0">
                          <a:effectLst/>
                        </a:rPr>
                        <a:t> </a:t>
                      </a:r>
                      <a:r>
                        <a:rPr lang="en-US" sz="1200" spc="-10" dirty="0">
                          <a:effectLst/>
                        </a:rPr>
                        <a:t>to</a:t>
                      </a:r>
                      <a:r>
                        <a:rPr lang="en-US" sz="1200" spc="-40" dirty="0">
                          <a:effectLst/>
                        </a:rPr>
                        <a:t> </a:t>
                      </a:r>
                      <a:r>
                        <a:rPr lang="en-US" sz="1200" spc="-10" dirty="0" err="1">
                          <a:effectLst/>
                        </a:rPr>
                        <a:t>emphasise</a:t>
                      </a:r>
                      <a:r>
                        <a:rPr lang="en-US" sz="1200" spc="-10" dirty="0">
                          <a:effectLst/>
                        </a:rPr>
                        <a:t>)</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3575351385"/>
                  </a:ext>
                </a:extLst>
              </a:tr>
              <a:tr h="314585">
                <a:tc>
                  <a:txBody>
                    <a:bodyPr/>
                    <a:lstStyle/>
                    <a:p>
                      <a:pPr marL="69850">
                        <a:spcBef>
                          <a:spcPts val="25"/>
                        </a:spcBef>
                      </a:pPr>
                      <a:r>
                        <a:rPr lang="en-US" sz="1200" spc="-10">
                          <a:effectLst/>
                        </a:rPr>
                        <a:t>Discrimination</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0">
                        <a:spcBef>
                          <a:spcPts val="25"/>
                        </a:spcBef>
                      </a:pPr>
                      <a:r>
                        <a:rPr lang="en-US" sz="1200">
                          <a:effectLst/>
                        </a:rPr>
                        <a:t>Services</a:t>
                      </a:r>
                      <a:r>
                        <a:rPr lang="en-US" sz="1200" spc="-50">
                          <a:effectLst/>
                        </a:rPr>
                        <a:t> </a:t>
                      </a:r>
                      <a:r>
                        <a:rPr lang="en-US" sz="1200">
                          <a:effectLst/>
                        </a:rPr>
                        <a:t>to</a:t>
                      </a:r>
                      <a:r>
                        <a:rPr lang="en-US" sz="1200" spc="-45">
                          <a:effectLst/>
                        </a:rPr>
                        <a:t> </a:t>
                      </a:r>
                      <a:r>
                        <a:rPr lang="en-US" sz="1200" spc="-10">
                          <a:effectLst/>
                        </a:rPr>
                        <a:t>Disabled</a:t>
                      </a:r>
                      <a:endParaRPr lang="en-BE" sz="1400">
                        <a:effectLst/>
                      </a:endParaRPr>
                    </a:p>
                    <a:p>
                      <a:pPr marL="69850">
                        <a:lnSpc>
                          <a:spcPts val="1025"/>
                        </a:lnSpc>
                        <a:spcBef>
                          <a:spcPts val="55"/>
                        </a:spcBef>
                        <a:spcAft>
                          <a:spcPts val="0"/>
                        </a:spcAft>
                      </a:pPr>
                      <a:r>
                        <a:rPr lang="en-US" sz="1200" spc="-10">
                          <a:effectLst/>
                        </a:rPr>
                        <a:t>People</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215">
                        <a:spcBef>
                          <a:spcPts val="25"/>
                        </a:spcBef>
                      </a:pPr>
                      <a:r>
                        <a:rPr lang="en-US" sz="1200" dirty="0">
                          <a:effectLst/>
                        </a:rPr>
                        <a:t>Needs</a:t>
                      </a:r>
                      <a:r>
                        <a:rPr lang="en-US" sz="1200" spc="-40" dirty="0">
                          <a:effectLst/>
                        </a:rPr>
                        <a:t> </a:t>
                      </a:r>
                      <a:r>
                        <a:rPr lang="en-US" sz="1200" dirty="0">
                          <a:effectLst/>
                        </a:rPr>
                        <a:t>of</a:t>
                      </a:r>
                      <a:r>
                        <a:rPr lang="en-US" sz="1200" spc="-35" dirty="0">
                          <a:effectLst/>
                        </a:rPr>
                        <a:t> </a:t>
                      </a:r>
                      <a:r>
                        <a:rPr lang="en-US" sz="1200" spc="-10" dirty="0">
                          <a:effectLst/>
                        </a:rPr>
                        <a:t>Disabled</a:t>
                      </a:r>
                      <a:endParaRPr lang="en-BE" sz="1400" dirty="0">
                        <a:effectLst/>
                      </a:endParaRPr>
                    </a:p>
                    <a:p>
                      <a:pPr marL="69215">
                        <a:lnSpc>
                          <a:spcPts val="1025"/>
                        </a:lnSpc>
                        <a:spcBef>
                          <a:spcPts val="55"/>
                        </a:spcBef>
                      </a:pPr>
                      <a:r>
                        <a:rPr lang="en-US" sz="1200" spc="-10" dirty="0">
                          <a:effectLst/>
                        </a:rPr>
                        <a:t>People</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215">
                        <a:spcBef>
                          <a:spcPts val="25"/>
                        </a:spcBef>
                      </a:pPr>
                      <a:r>
                        <a:rPr lang="en-US" sz="1200">
                          <a:effectLst/>
                        </a:rPr>
                        <a:t>Rights</a:t>
                      </a:r>
                      <a:r>
                        <a:rPr lang="en-US" sz="1200" spc="-55">
                          <a:effectLst/>
                        </a:rPr>
                        <a:t> </a:t>
                      </a:r>
                      <a:r>
                        <a:rPr lang="en-US" sz="1200">
                          <a:effectLst/>
                        </a:rPr>
                        <a:t>of</a:t>
                      </a:r>
                      <a:r>
                        <a:rPr lang="en-US" sz="1200" spc="-50">
                          <a:effectLst/>
                        </a:rPr>
                        <a:t> </a:t>
                      </a:r>
                      <a:r>
                        <a:rPr lang="en-US" sz="1200">
                          <a:effectLst/>
                        </a:rPr>
                        <a:t>Disabled</a:t>
                      </a:r>
                      <a:r>
                        <a:rPr lang="en-US" sz="1200" spc="-50">
                          <a:effectLst/>
                        </a:rPr>
                        <a:t> </a:t>
                      </a:r>
                      <a:r>
                        <a:rPr lang="en-US" sz="1200" spc="-10">
                          <a:effectLst/>
                        </a:rPr>
                        <a:t>People</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133223878"/>
                  </a:ext>
                </a:extLst>
              </a:tr>
              <a:tr h="465851">
                <a:tc>
                  <a:txBody>
                    <a:bodyPr/>
                    <a:lstStyle/>
                    <a:p>
                      <a:pPr marL="69850">
                        <a:spcBef>
                          <a:spcPts val="25"/>
                        </a:spcBef>
                      </a:pPr>
                      <a:r>
                        <a:rPr lang="en-US" sz="1200" dirty="0">
                          <a:effectLst/>
                        </a:rPr>
                        <a:t>Isolating</a:t>
                      </a:r>
                      <a:r>
                        <a:rPr lang="en-US" sz="1200" spc="100" dirty="0">
                          <a:effectLst/>
                        </a:rPr>
                        <a:t> </a:t>
                      </a:r>
                      <a:r>
                        <a:rPr lang="en-US" sz="1200" spc="-10" dirty="0">
                          <a:effectLst/>
                        </a:rPr>
                        <a:t>Disabled People</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0">
                        <a:spcBef>
                          <a:spcPts val="25"/>
                        </a:spcBef>
                      </a:pPr>
                      <a:r>
                        <a:rPr lang="en-US" sz="1200">
                          <a:effectLst/>
                        </a:rPr>
                        <a:t>Categorising</a:t>
                      </a:r>
                      <a:r>
                        <a:rPr lang="en-US" sz="1200" spc="150">
                          <a:effectLst/>
                        </a:rPr>
                        <a:t> </a:t>
                      </a:r>
                      <a:r>
                        <a:rPr lang="en-US" sz="1200" spc="-10">
                          <a:effectLst/>
                        </a:rPr>
                        <a:t>Disabled People</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215">
                        <a:spcBef>
                          <a:spcPts val="25"/>
                        </a:spcBef>
                      </a:pPr>
                      <a:r>
                        <a:rPr lang="en-US" sz="1200" dirty="0">
                          <a:effectLst/>
                        </a:rPr>
                        <a:t>Changing</a:t>
                      </a:r>
                      <a:r>
                        <a:rPr lang="en-US" sz="1200" spc="115" dirty="0">
                          <a:effectLst/>
                        </a:rPr>
                        <a:t> </a:t>
                      </a:r>
                      <a:r>
                        <a:rPr lang="en-US" sz="1200" spc="-10" dirty="0">
                          <a:effectLst/>
                        </a:rPr>
                        <a:t>Disabled</a:t>
                      </a:r>
                      <a:endParaRPr lang="en-BE" sz="1400" dirty="0">
                        <a:effectLst/>
                      </a:endParaRPr>
                    </a:p>
                    <a:p>
                      <a:pPr marL="69215">
                        <a:lnSpc>
                          <a:spcPts val="1025"/>
                        </a:lnSpc>
                        <a:spcBef>
                          <a:spcPts val="55"/>
                        </a:spcBef>
                      </a:pPr>
                      <a:r>
                        <a:rPr lang="en-US" sz="1200" spc="-10" dirty="0">
                          <a:effectLst/>
                        </a:rPr>
                        <a:t>People</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215">
                        <a:spcBef>
                          <a:spcPts val="25"/>
                        </a:spcBef>
                      </a:pPr>
                      <a:r>
                        <a:rPr lang="en-US" sz="1200" dirty="0">
                          <a:effectLst/>
                        </a:rPr>
                        <a:t>Changing</a:t>
                      </a:r>
                      <a:r>
                        <a:rPr lang="en-US" sz="1200" spc="-60" dirty="0">
                          <a:effectLst/>
                        </a:rPr>
                        <a:t> </a:t>
                      </a:r>
                      <a:r>
                        <a:rPr lang="en-US" sz="1200" dirty="0">
                          <a:effectLst/>
                        </a:rPr>
                        <a:t>the</a:t>
                      </a:r>
                      <a:r>
                        <a:rPr lang="en-US" sz="1200" spc="-55" dirty="0">
                          <a:effectLst/>
                        </a:rPr>
                        <a:t> </a:t>
                      </a:r>
                      <a:r>
                        <a:rPr lang="en-US" sz="1200" spc="-10" dirty="0">
                          <a:effectLst/>
                        </a:rPr>
                        <a:t>environments </a:t>
                      </a:r>
                      <a:r>
                        <a:rPr lang="en-US" sz="1200" dirty="0">
                          <a:effectLst/>
                        </a:rPr>
                        <a:t>and</a:t>
                      </a:r>
                      <a:r>
                        <a:rPr lang="en-US" sz="1200" spc="-40" dirty="0">
                          <a:effectLst/>
                        </a:rPr>
                        <a:t> </a:t>
                      </a:r>
                      <a:r>
                        <a:rPr lang="en-US" sz="1200" spc="-10" dirty="0">
                          <a:effectLst/>
                        </a:rPr>
                        <a:t>designs</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810380506"/>
                  </a:ext>
                </a:extLst>
              </a:tr>
              <a:tr h="770902">
                <a:tc>
                  <a:txBody>
                    <a:bodyPr/>
                    <a:lstStyle/>
                    <a:p>
                      <a:pPr marL="69850">
                        <a:spcBef>
                          <a:spcPts val="25"/>
                        </a:spcBef>
                      </a:pPr>
                      <a:r>
                        <a:rPr lang="en-US" sz="1200">
                          <a:effectLst/>
                        </a:rPr>
                        <a:t>No</a:t>
                      </a:r>
                      <a:r>
                        <a:rPr lang="en-US" sz="1200" spc="-35">
                          <a:effectLst/>
                        </a:rPr>
                        <a:t> </a:t>
                      </a:r>
                      <a:r>
                        <a:rPr lang="en-US" sz="1200" spc="-10">
                          <a:effectLst/>
                        </a:rPr>
                        <a:t>consideration</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0">
                        <a:spcBef>
                          <a:spcPts val="25"/>
                        </a:spcBef>
                      </a:pPr>
                      <a:r>
                        <a:rPr lang="en-US" sz="1200" spc="-10" dirty="0">
                          <a:effectLst/>
                        </a:rPr>
                        <a:t>‘Special’/</a:t>
                      </a:r>
                      <a:r>
                        <a:rPr lang="en-US" sz="1200" spc="-55" dirty="0">
                          <a:effectLst/>
                        </a:rPr>
                        <a:t> </a:t>
                      </a:r>
                      <a:r>
                        <a:rPr lang="en-US" sz="1200" spc="-10" dirty="0">
                          <a:effectLst/>
                        </a:rPr>
                        <a:t>different treatment</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215">
                        <a:spcBef>
                          <a:spcPts val="25"/>
                        </a:spcBef>
                      </a:pPr>
                      <a:r>
                        <a:rPr lang="en-US" sz="1200">
                          <a:effectLst/>
                        </a:rPr>
                        <a:t>Equal</a:t>
                      </a:r>
                      <a:r>
                        <a:rPr lang="en-US" sz="1200" spc="-55">
                          <a:effectLst/>
                        </a:rPr>
                        <a:t> </a:t>
                      </a:r>
                      <a:r>
                        <a:rPr lang="en-US" sz="1200" spc="-10">
                          <a:effectLst/>
                        </a:rPr>
                        <a:t>treatment</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215" marR="138430" indent="-635">
                        <a:lnSpc>
                          <a:spcPct val="103000"/>
                        </a:lnSpc>
                        <a:spcBef>
                          <a:spcPts val="25"/>
                        </a:spcBef>
                      </a:pPr>
                      <a:r>
                        <a:rPr lang="en-US" sz="1200" dirty="0">
                          <a:effectLst/>
                        </a:rPr>
                        <a:t>Equality – each person </a:t>
                      </a:r>
                      <a:r>
                        <a:rPr lang="en-US" sz="1200" spc="-10" dirty="0">
                          <a:effectLst/>
                        </a:rPr>
                        <a:t>receives</a:t>
                      </a:r>
                      <a:r>
                        <a:rPr lang="en-US" sz="1200" spc="-55" dirty="0">
                          <a:effectLst/>
                        </a:rPr>
                        <a:t> </a:t>
                      </a:r>
                      <a:r>
                        <a:rPr lang="en-US" sz="1200" spc="-10" dirty="0">
                          <a:effectLst/>
                        </a:rPr>
                        <a:t>support</a:t>
                      </a:r>
                      <a:r>
                        <a:rPr lang="en-US" sz="1200" spc="-50" dirty="0">
                          <a:effectLst/>
                        </a:rPr>
                        <a:t> </a:t>
                      </a:r>
                      <a:r>
                        <a:rPr lang="en-US" sz="1200" spc="-10" dirty="0">
                          <a:effectLst/>
                        </a:rPr>
                        <a:t>they</a:t>
                      </a:r>
                      <a:r>
                        <a:rPr lang="en-US" sz="1200" spc="-55" dirty="0">
                          <a:effectLst/>
                        </a:rPr>
                        <a:t> </a:t>
                      </a:r>
                      <a:r>
                        <a:rPr lang="en-US" sz="1200" spc="-10" dirty="0">
                          <a:effectLst/>
                        </a:rPr>
                        <a:t>need </a:t>
                      </a:r>
                      <a:r>
                        <a:rPr lang="en-US" sz="1200" dirty="0">
                          <a:effectLst/>
                        </a:rPr>
                        <a:t>to thrive &amp; achieve their </a:t>
                      </a:r>
                      <a:r>
                        <a:rPr lang="en-US" sz="1200" spc="-10" dirty="0">
                          <a:effectLst/>
                        </a:rPr>
                        <a:t>potential</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92350108"/>
                  </a:ext>
                </a:extLst>
              </a:tr>
              <a:tr h="511544">
                <a:tc>
                  <a:txBody>
                    <a:bodyPr/>
                    <a:lstStyle/>
                    <a:p>
                      <a:pPr marL="69850">
                        <a:spcBef>
                          <a:spcPts val="25"/>
                        </a:spcBef>
                      </a:pPr>
                      <a:r>
                        <a:rPr lang="en-US" sz="1200">
                          <a:effectLst/>
                        </a:rPr>
                        <a:t>Ignore</a:t>
                      </a:r>
                      <a:r>
                        <a:rPr lang="en-US" sz="1200" spc="-60">
                          <a:effectLst/>
                        </a:rPr>
                        <a:t> </a:t>
                      </a:r>
                      <a:r>
                        <a:rPr lang="en-US" sz="1200" spc="-10">
                          <a:effectLst/>
                        </a:rPr>
                        <a:t>disability</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0">
                        <a:spcBef>
                          <a:spcPts val="25"/>
                        </a:spcBef>
                      </a:pPr>
                      <a:r>
                        <a:rPr lang="en-US" sz="1200">
                          <a:effectLst/>
                        </a:rPr>
                        <a:t>Disability</a:t>
                      </a:r>
                      <a:r>
                        <a:rPr lang="en-US" sz="1200" spc="-60">
                          <a:effectLst/>
                        </a:rPr>
                        <a:t> </a:t>
                      </a:r>
                      <a:r>
                        <a:rPr lang="en-US" sz="1200">
                          <a:effectLst/>
                        </a:rPr>
                        <a:t>is</a:t>
                      </a:r>
                      <a:r>
                        <a:rPr lang="en-US" sz="1200" spc="-60">
                          <a:effectLst/>
                        </a:rPr>
                        <a:t> </a:t>
                      </a:r>
                      <a:r>
                        <a:rPr lang="en-US" sz="1200">
                          <a:effectLst/>
                        </a:rPr>
                        <a:t>a</a:t>
                      </a:r>
                      <a:r>
                        <a:rPr lang="en-US" sz="1200" spc="-55">
                          <a:effectLst/>
                        </a:rPr>
                        <a:t> </a:t>
                      </a:r>
                      <a:r>
                        <a:rPr lang="en-US" sz="1200">
                          <a:effectLst/>
                        </a:rPr>
                        <a:t>problem</a:t>
                      </a:r>
                      <a:r>
                        <a:rPr lang="en-US" sz="1200" spc="-60">
                          <a:effectLst/>
                        </a:rPr>
                        <a:t> </a:t>
                      </a:r>
                      <a:r>
                        <a:rPr lang="en-US" sz="1200" spc="-25">
                          <a:effectLst/>
                        </a:rPr>
                        <a:t>to</a:t>
                      </a:r>
                      <a:endParaRPr lang="en-BE" sz="1400">
                        <a:effectLst/>
                      </a:endParaRPr>
                    </a:p>
                    <a:p>
                      <a:pPr marL="69850" marR="146685">
                        <a:lnSpc>
                          <a:spcPts val="1150"/>
                        </a:lnSpc>
                        <a:spcBef>
                          <a:spcPts val="25"/>
                        </a:spcBef>
                        <a:spcAft>
                          <a:spcPts val="0"/>
                        </a:spcAft>
                      </a:pPr>
                      <a:r>
                        <a:rPr lang="en-US" sz="1200">
                          <a:effectLst/>
                        </a:rPr>
                        <a:t>be</a:t>
                      </a:r>
                      <a:r>
                        <a:rPr lang="en-US" sz="1200" spc="-65">
                          <a:effectLst/>
                        </a:rPr>
                        <a:t> </a:t>
                      </a:r>
                      <a:r>
                        <a:rPr lang="en-US" sz="1200">
                          <a:effectLst/>
                        </a:rPr>
                        <a:t>fixed</a:t>
                      </a:r>
                      <a:r>
                        <a:rPr lang="en-US" sz="1200" spc="-60">
                          <a:effectLst/>
                        </a:rPr>
                        <a:t> </a:t>
                      </a:r>
                      <a:r>
                        <a:rPr lang="en-US" sz="1200">
                          <a:effectLst/>
                        </a:rPr>
                        <a:t>(in</a:t>
                      </a:r>
                      <a:r>
                        <a:rPr lang="en-US" sz="1200" spc="-65">
                          <a:effectLst/>
                        </a:rPr>
                        <a:t> </a:t>
                      </a:r>
                      <a:r>
                        <a:rPr lang="en-US" sz="1200">
                          <a:effectLst/>
                        </a:rPr>
                        <a:t>a</a:t>
                      </a:r>
                      <a:r>
                        <a:rPr lang="en-US" sz="1200" spc="-60">
                          <a:effectLst/>
                        </a:rPr>
                        <a:t> </a:t>
                      </a:r>
                      <a:r>
                        <a:rPr lang="en-US" sz="1200">
                          <a:effectLst/>
                        </a:rPr>
                        <a:t>special </a:t>
                      </a:r>
                      <a:r>
                        <a:rPr lang="en-US" sz="1200" spc="-10">
                          <a:effectLst/>
                        </a:rPr>
                        <a:t>place)</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215" marR="146050">
                        <a:lnSpc>
                          <a:spcPct val="105000"/>
                        </a:lnSpc>
                        <a:spcBef>
                          <a:spcPts val="25"/>
                        </a:spcBef>
                      </a:pPr>
                      <a:r>
                        <a:rPr lang="en-US" sz="1400" b="1" spc="-10" dirty="0">
                          <a:effectLst/>
                          <a:highlight>
                            <a:srgbClr val="FFFF00"/>
                          </a:highlight>
                        </a:rPr>
                        <a:t>Disability</a:t>
                      </a:r>
                      <a:r>
                        <a:rPr lang="en-US" sz="1400" b="1" spc="-55" dirty="0">
                          <a:effectLst/>
                          <a:highlight>
                            <a:srgbClr val="FFFF00"/>
                          </a:highlight>
                        </a:rPr>
                        <a:t> </a:t>
                      </a:r>
                      <a:r>
                        <a:rPr lang="en-US" sz="1400" b="1" spc="-10" dirty="0">
                          <a:effectLst/>
                          <a:highlight>
                            <a:srgbClr val="FFFF00"/>
                          </a:highlight>
                        </a:rPr>
                        <a:t>is</a:t>
                      </a:r>
                      <a:r>
                        <a:rPr lang="en-US" sz="1400" b="1" spc="-50" dirty="0">
                          <a:effectLst/>
                          <a:highlight>
                            <a:srgbClr val="FFFF00"/>
                          </a:highlight>
                        </a:rPr>
                        <a:t> </a:t>
                      </a:r>
                      <a:r>
                        <a:rPr lang="en-US" sz="1400" b="1" spc="-10" dirty="0">
                          <a:effectLst/>
                          <a:highlight>
                            <a:srgbClr val="FFFF00"/>
                          </a:highlight>
                        </a:rPr>
                        <a:t>a</a:t>
                      </a:r>
                      <a:r>
                        <a:rPr lang="en-US" sz="1400" b="1" spc="-55" dirty="0">
                          <a:effectLst/>
                          <a:highlight>
                            <a:srgbClr val="FFFF00"/>
                          </a:highlight>
                        </a:rPr>
                        <a:t> </a:t>
                      </a:r>
                      <a:r>
                        <a:rPr lang="en-US" sz="1400" b="1" spc="-10" dirty="0">
                          <a:effectLst/>
                          <a:highlight>
                            <a:srgbClr val="FFFF00"/>
                          </a:highlight>
                        </a:rPr>
                        <a:t>problem </a:t>
                      </a:r>
                      <a:r>
                        <a:rPr lang="en-US" sz="1400" b="1" dirty="0">
                          <a:effectLst/>
                          <a:highlight>
                            <a:srgbClr val="FFFF00"/>
                          </a:highlight>
                        </a:rPr>
                        <a:t>to be fixed</a:t>
                      </a:r>
                      <a:endParaRPr lang="en-BE" sz="16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215">
                        <a:spcBef>
                          <a:spcPts val="25"/>
                        </a:spcBef>
                      </a:pPr>
                      <a:r>
                        <a:rPr lang="en-US" sz="1400" b="1" dirty="0">
                          <a:effectLst/>
                          <a:highlight>
                            <a:srgbClr val="FFFF00"/>
                          </a:highlight>
                        </a:rPr>
                        <a:t>Everyone</a:t>
                      </a:r>
                      <a:r>
                        <a:rPr lang="en-US" sz="1400" b="1" spc="-45" dirty="0">
                          <a:effectLst/>
                          <a:highlight>
                            <a:srgbClr val="FFFF00"/>
                          </a:highlight>
                        </a:rPr>
                        <a:t> </a:t>
                      </a:r>
                      <a:r>
                        <a:rPr lang="en-US" sz="1400" b="1" dirty="0">
                          <a:effectLst/>
                          <a:highlight>
                            <a:srgbClr val="FFFF00"/>
                          </a:highlight>
                        </a:rPr>
                        <a:t>has</a:t>
                      </a:r>
                      <a:r>
                        <a:rPr lang="en-US" sz="1400" b="1" spc="-45" dirty="0">
                          <a:effectLst/>
                          <a:highlight>
                            <a:srgbClr val="FFFF00"/>
                          </a:highlight>
                        </a:rPr>
                        <a:t> </a:t>
                      </a:r>
                      <a:r>
                        <a:rPr lang="en-US" sz="1400" b="1" dirty="0">
                          <a:effectLst/>
                          <a:highlight>
                            <a:srgbClr val="FFFF00"/>
                          </a:highlight>
                        </a:rPr>
                        <a:t>gifts</a:t>
                      </a:r>
                      <a:r>
                        <a:rPr lang="en-US" sz="1400" b="1" spc="-40" dirty="0">
                          <a:effectLst/>
                          <a:highlight>
                            <a:srgbClr val="FFFF00"/>
                          </a:highlight>
                        </a:rPr>
                        <a:t> </a:t>
                      </a:r>
                      <a:r>
                        <a:rPr lang="en-US" sz="1400" b="1" dirty="0">
                          <a:effectLst/>
                          <a:highlight>
                            <a:srgbClr val="FFFF00"/>
                          </a:highlight>
                        </a:rPr>
                        <a:t>to</a:t>
                      </a:r>
                      <a:r>
                        <a:rPr lang="en-US" sz="1400" b="1" spc="-45" dirty="0">
                          <a:effectLst/>
                          <a:highlight>
                            <a:srgbClr val="FFFF00"/>
                          </a:highlight>
                        </a:rPr>
                        <a:t> </a:t>
                      </a:r>
                      <a:r>
                        <a:rPr lang="en-US" sz="1400" b="1" spc="-10" dirty="0">
                          <a:effectLst/>
                          <a:highlight>
                            <a:srgbClr val="FFFF00"/>
                          </a:highlight>
                        </a:rPr>
                        <a:t>bring</a:t>
                      </a:r>
                      <a:endParaRPr lang="en-BE" sz="16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002071865"/>
                  </a:ext>
                </a:extLst>
              </a:tr>
              <a:tr h="465220">
                <a:tc>
                  <a:txBody>
                    <a:bodyPr/>
                    <a:lstStyle/>
                    <a:p>
                      <a:pPr marL="69850">
                        <a:spcBef>
                          <a:spcPts val="25"/>
                        </a:spcBef>
                      </a:pPr>
                      <a:r>
                        <a:rPr lang="en-US" sz="1200">
                          <a:effectLst/>
                        </a:rPr>
                        <a:t>No</a:t>
                      </a:r>
                      <a:r>
                        <a:rPr lang="en-US" sz="1200" spc="-35">
                          <a:effectLst/>
                        </a:rPr>
                        <a:t> </a:t>
                      </a:r>
                      <a:r>
                        <a:rPr lang="en-US" sz="1200" spc="-10">
                          <a:effectLst/>
                        </a:rPr>
                        <a:t>Service</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0">
                        <a:spcBef>
                          <a:spcPts val="25"/>
                        </a:spcBef>
                      </a:pPr>
                      <a:r>
                        <a:rPr lang="en-US" sz="1200" spc="-10">
                          <a:effectLst/>
                        </a:rPr>
                        <a:t>Services</a:t>
                      </a:r>
                      <a:r>
                        <a:rPr lang="en-US" sz="1200" spc="-55">
                          <a:effectLst/>
                        </a:rPr>
                        <a:t> </a:t>
                      </a:r>
                      <a:r>
                        <a:rPr lang="en-US" sz="1200" spc="-10">
                          <a:effectLst/>
                        </a:rPr>
                        <a:t>available</a:t>
                      </a:r>
                      <a:r>
                        <a:rPr lang="en-US" sz="1200" spc="-50">
                          <a:effectLst/>
                        </a:rPr>
                        <a:t> </a:t>
                      </a:r>
                      <a:r>
                        <a:rPr lang="en-US" sz="1200" spc="-10">
                          <a:effectLst/>
                        </a:rPr>
                        <a:t>in </a:t>
                      </a:r>
                      <a:r>
                        <a:rPr lang="en-US" sz="1200">
                          <a:effectLst/>
                        </a:rPr>
                        <a:t>segregated setting</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215" marR="146050">
                        <a:lnSpc>
                          <a:spcPct val="105000"/>
                        </a:lnSpc>
                        <a:spcBef>
                          <a:spcPts val="25"/>
                        </a:spcBef>
                      </a:pPr>
                      <a:r>
                        <a:rPr lang="en-US" sz="1200" spc="-10">
                          <a:effectLst/>
                        </a:rPr>
                        <a:t>Benefits</a:t>
                      </a:r>
                      <a:r>
                        <a:rPr lang="en-US" sz="1200" spc="-55">
                          <a:effectLst/>
                        </a:rPr>
                        <a:t> </a:t>
                      </a:r>
                      <a:r>
                        <a:rPr lang="en-US" sz="1200" spc="-10">
                          <a:effectLst/>
                        </a:rPr>
                        <a:t>to</a:t>
                      </a:r>
                      <a:r>
                        <a:rPr lang="en-US" sz="1200" spc="-50">
                          <a:effectLst/>
                        </a:rPr>
                        <a:t> </a:t>
                      </a:r>
                      <a:r>
                        <a:rPr lang="en-US" sz="1200" spc="-10">
                          <a:effectLst/>
                        </a:rPr>
                        <a:t>disabled </a:t>
                      </a:r>
                      <a:r>
                        <a:rPr lang="en-US" sz="1200">
                          <a:effectLst/>
                        </a:rPr>
                        <a:t>person of being</a:t>
                      </a:r>
                      <a:endParaRPr lang="en-BE" sz="1400">
                        <a:effectLst/>
                      </a:endParaRPr>
                    </a:p>
                    <a:p>
                      <a:pPr marL="69215">
                        <a:lnSpc>
                          <a:spcPts val="1025"/>
                        </a:lnSpc>
                        <a:spcBef>
                          <a:spcPts val="10"/>
                        </a:spcBef>
                      </a:pPr>
                      <a:r>
                        <a:rPr lang="en-US" sz="1200" spc="-10">
                          <a:effectLst/>
                        </a:rPr>
                        <a:t>integrated</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215" marR="138430">
                        <a:lnSpc>
                          <a:spcPct val="105000"/>
                        </a:lnSpc>
                        <a:spcBef>
                          <a:spcPts val="25"/>
                        </a:spcBef>
                      </a:pPr>
                      <a:r>
                        <a:rPr lang="en-US" sz="1200" spc="-10" dirty="0">
                          <a:effectLst/>
                        </a:rPr>
                        <a:t>Benefits</a:t>
                      </a:r>
                      <a:r>
                        <a:rPr lang="en-US" sz="1200" spc="-55" dirty="0">
                          <a:effectLst/>
                        </a:rPr>
                        <a:t> </a:t>
                      </a:r>
                      <a:r>
                        <a:rPr lang="en-US" sz="1200" spc="-10" dirty="0">
                          <a:effectLst/>
                        </a:rPr>
                        <a:t>to</a:t>
                      </a:r>
                      <a:r>
                        <a:rPr lang="en-US" sz="1200" spc="-50" dirty="0">
                          <a:effectLst/>
                        </a:rPr>
                        <a:t> </a:t>
                      </a:r>
                      <a:r>
                        <a:rPr lang="en-US" sz="1200" spc="-10" dirty="0">
                          <a:effectLst/>
                        </a:rPr>
                        <a:t>everyone, </a:t>
                      </a:r>
                      <a:r>
                        <a:rPr lang="en-US" sz="1200" dirty="0">
                          <a:effectLst/>
                        </a:rPr>
                        <a:t>including all</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61692252"/>
                  </a:ext>
                </a:extLst>
              </a:tr>
              <a:tr h="465851">
                <a:tc>
                  <a:txBody>
                    <a:bodyPr/>
                    <a:lstStyle/>
                    <a:p>
                      <a:pPr marL="69850">
                        <a:spcBef>
                          <a:spcPts val="25"/>
                        </a:spcBef>
                      </a:pPr>
                      <a:r>
                        <a:rPr lang="en-US" sz="1200" spc="-10">
                          <a:effectLst/>
                        </a:rPr>
                        <a:t>Professional/experts</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0">
                        <a:spcBef>
                          <a:spcPts val="25"/>
                        </a:spcBef>
                      </a:pPr>
                      <a:r>
                        <a:rPr lang="en-US" sz="1200" spc="-10">
                          <a:effectLst/>
                        </a:rPr>
                        <a:t>Professional/experts</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215">
                        <a:spcBef>
                          <a:spcPts val="25"/>
                        </a:spcBef>
                      </a:pPr>
                      <a:r>
                        <a:rPr lang="en-US" sz="1200" spc="-10">
                          <a:effectLst/>
                        </a:rPr>
                        <a:t>Professional/experts</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215">
                        <a:spcBef>
                          <a:spcPts val="25"/>
                        </a:spcBef>
                      </a:pPr>
                      <a:r>
                        <a:rPr lang="en-US" sz="1200">
                          <a:effectLst/>
                        </a:rPr>
                        <a:t>Political</a:t>
                      </a:r>
                      <a:r>
                        <a:rPr lang="en-US" sz="1200" spc="95">
                          <a:effectLst/>
                        </a:rPr>
                        <a:t> </a:t>
                      </a:r>
                      <a:r>
                        <a:rPr lang="en-US" sz="1200">
                          <a:effectLst/>
                        </a:rPr>
                        <a:t>struggle,</a:t>
                      </a:r>
                      <a:r>
                        <a:rPr lang="en-US" sz="1200" spc="100">
                          <a:effectLst/>
                        </a:rPr>
                        <a:t> </a:t>
                      </a:r>
                      <a:r>
                        <a:rPr lang="en-US" sz="1200">
                          <a:effectLst/>
                        </a:rPr>
                        <a:t>friends</a:t>
                      </a:r>
                      <a:r>
                        <a:rPr lang="en-US" sz="1200" spc="95">
                          <a:effectLst/>
                        </a:rPr>
                        <a:t> </a:t>
                      </a:r>
                      <a:r>
                        <a:rPr lang="en-US" sz="1200" spc="-50">
                          <a:effectLst/>
                        </a:rPr>
                        <a:t>&amp;</a:t>
                      </a:r>
                      <a:endParaRPr lang="en-BE" sz="1400">
                        <a:effectLst/>
                      </a:endParaRPr>
                    </a:p>
                    <a:p>
                      <a:pPr marL="69215">
                        <a:lnSpc>
                          <a:spcPts val="1025"/>
                        </a:lnSpc>
                        <a:spcBef>
                          <a:spcPts val="55"/>
                        </a:spcBef>
                      </a:pPr>
                      <a:r>
                        <a:rPr lang="en-US" sz="1200" spc="-10">
                          <a:effectLst/>
                        </a:rPr>
                        <a:t>support</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34985296"/>
                  </a:ext>
                </a:extLst>
              </a:tr>
              <a:tr h="314585">
                <a:tc rowSpan="4">
                  <a:txBody>
                    <a:bodyPr/>
                    <a:lstStyle/>
                    <a:p>
                      <a:pPr marL="69850">
                        <a:spcBef>
                          <a:spcPts val="25"/>
                        </a:spcBef>
                      </a:pPr>
                      <a:r>
                        <a:rPr lang="en-US" sz="1200" spc="-25" dirty="0">
                          <a:effectLst/>
                        </a:rPr>
                        <a:t>NIL</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0">
                        <a:spcBef>
                          <a:spcPts val="25"/>
                        </a:spcBef>
                      </a:pPr>
                      <a:r>
                        <a:rPr lang="en-US" sz="1200">
                          <a:effectLst/>
                        </a:rPr>
                        <a:t>‘Special’</a:t>
                      </a:r>
                      <a:r>
                        <a:rPr lang="en-US" sz="1200" spc="105">
                          <a:effectLst/>
                        </a:rPr>
                        <a:t> </a:t>
                      </a:r>
                      <a:r>
                        <a:rPr lang="en-US" sz="1200" spc="-10">
                          <a:effectLst/>
                        </a:rPr>
                        <a:t>therapies</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215">
                        <a:spcBef>
                          <a:spcPts val="25"/>
                        </a:spcBef>
                      </a:pPr>
                      <a:r>
                        <a:rPr lang="en-US" sz="1200" spc="-10" dirty="0">
                          <a:effectLst/>
                        </a:rPr>
                        <a:t>Technique</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215">
                        <a:spcBef>
                          <a:spcPts val="25"/>
                        </a:spcBef>
                      </a:pPr>
                      <a:r>
                        <a:rPr lang="en-US" sz="1200" dirty="0">
                          <a:effectLst/>
                        </a:rPr>
                        <a:t>Power</a:t>
                      </a:r>
                      <a:r>
                        <a:rPr lang="en-US" sz="1200" spc="-40" dirty="0">
                          <a:effectLst/>
                        </a:rPr>
                        <a:t> </a:t>
                      </a:r>
                      <a:r>
                        <a:rPr lang="en-US" sz="1200" dirty="0">
                          <a:effectLst/>
                        </a:rPr>
                        <a:t>of</a:t>
                      </a:r>
                      <a:r>
                        <a:rPr lang="en-US" sz="1200" spc="-40" dirty="0">
                          <a:effectLst/>
                        </a:rPr>
                        <a:t> </a:t>
                      </a:r>
                      <a:r>
                        <a:rPr lang="en-US" sz="1200" spc="-10" dirty="0">
                          <a:effectLst/>
                        </a:rPr>
                        <a:t>ordinary experience</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679066525"/>
                  </a:ext>
                </a:extLst>
              </a:tr>
              <a:tr h="314585">
                <a:tc vMerge="1">
                  <a:txBody>
                    <a:bodyPr/>
                    <a:lstStyle/>
                    <a:p>
                      <a:endParaRPr lang="en-BE"/>
                    </a:p>
                  </a:txBody>
                  <a:tcPr/>
                </a:tc>
                <a:tc>
                  <a:txBody>
                    <a:bodyPr/>
                    <a:lstStyle/>
                    <a:p>
                      <a:pPr marL="69850">
                        <a:spcBef>
                          <a:spcPts val="25"/>
                        </a:spcBef>
                      </a:pPr>
                      <a:r>
                        <a:rPr lang="en-US" sz="1200">
                          <a:effectLst/>
                        </a:rPr>
                        <a:t>Competition</a:t>
                      </a:r>
                      <a:r>
                        <a:rPr lang="en-US" sz="1200" spc="-60">
                          <a:effectLst/>
                        </a:rPr>
                        <a:t> </a:t>
                      </a:r>
                      <a:r>
                        <a:rPr lang="en-US" sz="1200">
                          <a:effectLst/>
                        </a:rPr>
                        <a:t>for</a:t>
                      </a:r>
                      <a:r>
                        <a:rPr lang="en-US" sz="1200" spc="-60">
                          <a:effectLst/>
                        </a:rPr>
                        <a:t> </a:t>
                      </a:r>
                      <a:r>
                        <a:rPr lang="en-US" sz="1200">
                          <a:effectLst/>
                        </a:rPr>
                        <a:t>parts</a:t>
                      </a:r>
                      <a:r>
                        <a:rPr lang="en-US" sz="1200" spc="-60">
                          <a:effectLst/>
                        </a:rPr>
                        <a:t> </a:t>
                      </a:r>
                      <a:r>
                        <a:rPr lang="en-US" sz="1200" spc="-25">
                          <a:effectLst/>
                        </a:rPr>
                        <a:t>of</a:t>
                      </a:r>
                      <a:endParaRPr lang="en-BE" sz="1400">
                        <a:effectLst/>
                      </a:endParaRPr>
                    </a:p>
                    <a:p>
                      <a:pPr marL="69850">
                        <a:lnSpc>
                          <a:spcPts val="1025"/>
                        </a:lnSpc>
                        <a:spcBef>
                          <a:spcPts val="55"/>
                        </a:spcBef>
                        <a:spcAft>
                          <a:spcPts val="0"/>
                        </a:spcAft>
                      </a:pPr>
                      <a:r>
                        <a:rPr lang="en-US" sz="1200">
                          <a:effectLst/>
                        </a:rPr>
                        <a:t>Disabled</a:t>
                      </a:r>
                      <a:r>
                        <a:rPr lang="en-US" sz="1200" spc="95">
                          <a:effectLst/>
                        </a:rPr>
                        <a:t> </a:t>
                      </a:r>
                      <a:r>
                        <a:rPr lang="en-US" sz="1200">
                          <a:effectLst/>
                        </a:rPr>
                        <a:t>Person</a:t>
                      </a:r>
                      <a:r>
                        <a:rPr lang="en-US" sz="1200" spc="95">
                          <a:effectLst/>
                        </a:rPr>
                        <a:t> </a:t>
                      </a:r>
                      <a:r>
                        <a:rPr lang="en-US" sz="1200" spc="-10">
                          <a:effectLst/>
                        </a:rPr>
                        <a:t>(only)</a:t>
                      </a:r>
                      <a:endParaRPr lang="en-US" sz="1200" spc="-10" dirty="0">
                        <a:effectLst/>
                      </a:endParaRPr>
                    </a:p>
                  </a:txBody>
                  <a:tcPr marL="0" marR="0" marT="0" marB="0"/>
                </a:tc>
                <a:tc>
                  <a:txBody>
                    <a:bodyPr/>
                    <a:lstStyle/>
                    <a:p>
                      <a:pPr marL="69215">
                        <a:spcBef>
                          <a:spcPts val="25"/>
                        </a:spcBef>
                      </a:pPr>
                      <a:r>
                        <a:rPr lang="en-US" sz="1200">
                          <a:effectLst/>
                        </a:rPr>
                        <a:t>Technical</a:t>
                      </a:r>
                      <a:r>
                        <a:rPr lang="en-US" sz="1200" spc="20">
                          <a:effectLst/>
                        </a:rPr>
                        <a:t> </a:t>
                      </a:r>
                      <a:r>
                        <a:rPr lang="en-US" sz="1200" spc="-10">
                          <a:effectLst/>
                        </a:rPr>
                        <a:t>Interventions</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8580">
                        <a:spcBef>
                          <a:spcPts val="25"/>
                        </a:spcBef>
                      </a:pPr>
                      <a:r>
                        <a:rPr lang="en-US" sz="1200" dirty="0">
                          <a:effectLst/>
                        </a:rPr>
                        <a:t>Transforming</a:t>
                      </a:r>
                      <a:r>
                        <a:rPr lang="en-US" sz="1200" spc="95" dirty="0">
                          <a:effectLst/>
                        </a:rPr>
                        <a:t> </a:t>
                      </a:r>
                      <a:r>
                        <a:rPr lang="en-US" sz="1200" dirty="0">
                          <a:effectLst/>
                        </a:rPr>
                        <a:t>power</a:t>
                      </a:r>
                      <a:r>
                        <a:rPr lang="en-US" sz="1200" spc="95" dirty="0">
                          <a:effectLst/>
                        </a:rPr>
                        <a:t> </a:t>
                      </a:r>
                      <a:r>
                        <a:rPr lang="en-US" sz="1200" spc="-25" dirty="0">
                          <a:effectLst/>
                        </a:rPr>
                        <a:t>of </a:t>
                      </a:r>
                      <a:r>
                        <a:rPr lang="en-US" sz="1200" spc="-10" dirty="0">
                          <a:effectLst/>
                        </a:rPr>
                        <a:t>relationship</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23619419"/>
                  </a:ext>
                </a:extLst>
              </a:tr>
              <a:tr h="465851">
                <a:tc vMerge="1">
                  <a:txBody>
                    <a:bodyPr/>
                    <a:lstStyle/>
                    <a:p>
                      <a:endParaRPr lang="en-BE"/>
                    </a:p>
                  </a:txBody>
                  <a:tcPr/>
                </a:tc>
                <a:tc>
                  <a:txBody>
                    <a:bodyPr/>
                    <a:lstStyle/>
                    <a:p>
                      <a:r>
                        <a:rPr lang="en-US" sz="1200">
                          <a:effectLst/>
                        </a:rPr>
                        <a:t>Stress</a:t>
                      </a:r>
                      <a:r>
                        <a:rPr lang="en-US" sz="1200" spc="-65">
                          <a:effectLst/>
                        </a:rPr>
                        <a:t> </a:t>
                      </a:r>
                      <a:r>
                        <a:rPr lang="en-US" sz="1200">
                          <a:effectLst/>
                        </a:rPr>
                        <a:t>on</a:t>
                      </a:r>
                      <a:r>
                        <a:rPr lang="en-US" sz="1200" spc="-60">
                          <a:effectLst/>
                        </a:rPr>
                        <a:t> </a:t>
                      </a:r>
                      <a:r>
                        <a:rPr lang="en-US" sz="1200" spc="-10">
                          <a:effectLst/>
                        </a:rPr>
                        <a:t>inputs</a:t>
                      </a:r>
                      <a:endParaRPr lang="en-BE"/>
                    </a:p>
                  </a:txBody>
                  <a:tcPr marL="0" marR="0" marT="0" marB="0"/>
                </a:tc>
                <a:tc>
                  <a:txBody>
                    <a:bodyPr/>
                    <a:lstStyle/>
                    <a:p>
                      <a:pPr marL="69215">
                        <a:spcBef>
                          <a:spcPts val="25"/>
                        </a:spcBef>
                      </a:pPr>
                      <a:r>
                        <a:rPr lang="en-US" sz="1200">
                          <a:effectLst/>
                        </a:rPr>
                        <a:t>Stress</a:t>
                      </a:r>
                      <a:r>
                        <a:rPr lang="en-US" sz="1200" spc="-65">
                          <a:effectLst/>
                        </a:rPr>
                        <a:t> </a:t>
                      </a:r>
                      <a:r>
                        <a:rPr lang="en-US" sz="1200">
                          <a:effectLst/>
                        </a:rPr>
                        <a:t>on</a:t>
                      </a:r>
                      <a:r>
                        <a:rPr lang="en-US" sz="1200" spc="-60">
                          <a:effectLst/>
                        </a:rPr>
                        <a:t> </a:t>
                      </a:r>
                      <a:r>
                        <a:rPr lang="en-US" sz="1200" spc="-10">
                          <a:effectLst/>
                        </a:rPr>
                        <a:t>process</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8580">
                        <a:spcBef>
                          <a:spcPts val="25"/>
                        </a:spcBef>
                      </a:pPr>
                      <a:r>
                        <a:rPr lang="en-US" sz="1200" spc="-10" dirty="0">
                          <a:effectLst/>
                        </a:rPr>
                        <a:t>Stress</a:t>
                      </a:r>
                      <a:r>
                        <a:rPr lang="en-US" sz="1200" spc="-15" dirty="0">
                          <a:effectLst/>
                        </a:rPr>
                        <a:t> </a:t>
                      </a:r>
                      <a:r>
                        <a:rPr lang="en-US" sz="1200" spc="-10" dirty="0">
                          <a:effectLst/>
                        </a:rPr>
                        <a:t>on outcomes; have </a:t>
                      </a:r>
                      <a:r>
                        <a:rPr lang="en-US" sz="1200" spc="-50" dirty="0">
                          <a:effectLst/>
                        </a:rPr>
                        <a:t>a </a:t>
                      </a:r>
                      <a:r>
                        <a:rPr lang="en-US" sz="1200" spc="-20" dirty="0">
                          <a:effectLst/>
                        </a:rPr>
                        <a:t>dream</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54410030"/>
                  </a:ext>
                </a:extLst>
              </a:tr>
              <a:tr h="506030">
                <a:tc vMerge="1">
                  <a:txBody>
                    <a:bodyPr/>
                    <a:lstStyle/>
                    <a:p>
                      <a:endParaRPr lang="en-BE"/>
                    </a:p>
                  </a:txBody>
                  <a:tcPr/>
                </a:tc>
                <a:tc>
                  <a:txBody>
                    <a:bodyPr/>
                    <a:lstStyle/>
                    <a:p>
                      <a:pPr marL="69850" marR="146685">
                        <a:lnSpc>
                          <a:spcPts val="1130"/>
                        </a:lnSpc>
                        <a:spcBef>
                          <a:spcPts val="25"/>
                        </a:spcBef>
                        <a:spcAft>
                          <a:spcPts val="0"/>
                        </a:spcAft>
                      </a:pPr>
                      <a:endParaRPr lang="en-US" sz="1200" dirty="0">
                        <a:effectLst/>
                      </a:endParaRPr>
                    </a:p>
                    <a:p>
                      <a:pPr marL="69850" marR="146685">
                        <a:lnSpc>
                          <a:spcPts val="1130"/>
                        </a:lnSpc>
                        <a:spcBef>
                          <a:spcPts val="25"/>
                        </a:spcBef>
                        <a:spcAft>
                          <a:spcPts val="0"/>
                        </a:spcAft>
                      </a:pPr>
                      <a:r>
                        <a:rPr lang="en-US" sz="1200" dirty="0">
                          <a:effectLst/>
                        </a:rPr>
                        <a:t>Integration</a:t>
                      </a:r>
                      <a:r>
                        <a:rPr lang="en-US" sz="1200" spc="-65" dirty="0">
                          <a:effectLst/>
                        </a:rPr>
                        <a:t> </a:t>
                      </a:r>
                      <a:r>
                        <a:rPr lang="en-US" sz="1200" dirty="0">
                          <a:effectLst/>
                        </a:rPr>
                        <a:t>‘for</a:t>
                      </a:r>
                      <a:r>
                        <a:rPr lang="en-US" sz="1200" spc="-60" dirty="0">
                          <a:effectLst/>
                        </a:rPr>
                        <a:t> </a:t>
                      </a:r>
                      <a:r>
                        <a:rPr lang="en-US" sz="1200" dirty="0">
                          <a:effectLst/>
                        </a:rPr>
                        <a:t>some’</a:t>
                      </a:r>
                      <a:r>
                        <a:rPr lang="en-US" sz="1200" spc="-65" dirty="0">
                          <a:effectLst/>
                        </a:rPr>
                        <a:t> </a:t>
                      </a:r>
                      <a:r>
                        <a:rPr lang="en-US" sz="1200" dirty="0">
                          <a:effectLst/>
                        </a:rPr>
                        <a:t>is not desirable</a:t>
                      </a:r>
                      <a:endParaRPr lang="en-BE" dirty="0"/>
                    </a:p>
                  </a:txBody>
                  <a:tcPr marL="0" marR="0" marT="0" marB="0"/>
                </a:tc>
                <a:tc>
                  <a:txBody>
                    <a:bodyPr/>
                    <a:lstStyle/>
                    <a:p>
                      <a:pPr marL="69215" marR="146050">
                        <a:lnSpc>
                          <a:spcPts val="1130"/>
                        </a:lnSpc>
                        <a:spcBef>
                          <a:spcPts val="25"/>
                        </a:spcBef>
                        <a:spcAft>
                          <a:spcPts val="0"/>
                        </a:spcAft>
                      </a:pPr>
                      <a:endParaRPr lang="en-US" sz="1200" spc="-10" dirty="0">
                        <a:effectLst/>
                      </a:endParaRPr>
                    </a:p>
                    <a:p>
                      <a:pPr marL="69215" marR="146050">
                        <a:lnSpc>
                          <a:spcPts val="1130"/>
                        </a:lnSpc>
                        <a:spcBef>
                          <a:spcPts val="25"/>
                        </a:spcBef>
                        <a:spcAft>
                          <a:spcPts val="0"/>
                        </a:spcAft>
                      </a:pPr>
                      <a:r>
                        <a:rPr lang="en-US" sz="1200" spc="-10" dirty="0">
                          <a:effectLst/>
                        </a:rPr>
                        <a:t>Integration</a:t>
                      </a:r>
                      <a:r>
                        <a:rPr lang="en-US" sz="1200" spc="-55" dirty="0">
                          <a:effectLst/>
                        </a:rPr>
                        <a:t> </a:t>
                      </a:r>
                      <a:r>
                        <a:rPr lang="en-US" sz="1200" spc="-10" dirty="0">
                          <a:effectLst/>
                        </a:rPr>
                        <a:t>can</a:t>
                      </a:r>
                      <a:r>
                        <a:rPr lang="en-US" sz="1200" spc="-50" dirty="0">
                          <a:effectLst/>
                        </a:rPr>
                        <a:t> </a:t>
                      </a:r>
                      <a:r>
                        <a:rPr lang="en-US" sz="1200" spc="-10" dirty="0">
                          <a:effectLst/>
                        </a:rPr>
                        <a:t>be delivered</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215" marR="129540">
                        <a:lnSpc>
                          <a:spcPts val="1130"/>
                        </a:lnSpc>
                        <a:spcBef>
                          <a:spcPts val="25"/>
                        </a:spcBef>
                        <a:spcAft>
                          <a:spcPts val="0"/>
                        </a:spcAft>
                      </a:pPr>
                      <a:endParaRPr lang="en-US" sz="1200" dirty="0">
                        <a:effectLst/>
                      </a:endParaRPr>
                    </a:p>
                    <a:p>
                      <a:pPr marL="69215" marR="129540">
                        <a:lnSpc>
                          <a:spcPts val="1130"/>
                        </a:lnSpc>
                        <a:spcBef>
                          <a:spcPts val="25"/>
                        </a:spcBef>
                        <a:spcAft>
                          <a:spcPts val="0"/>
                        </a:spcAft>
                      </a:pPr>
                      <a:r>
                        <a:rPr lang="en-US" sz="1200" dirty="0">
                          <a:effectLst/>
                        </a:rPr>
                        <a:t>Inclusion</a:t>
                      </a:r>
                      <a:r>
                        <a:rPr lang="en-US" sz="1200" spc="-65" dirty="0">
                          <a:effectLst/>
                        </a:rPr>
                        <a:t> </a:t>
                      </a:r>
                      <a:r>
                        <a:rPr lang="en-US" sz="1200" dirty="0">
                          <a:effectLst/>
                        </a:rPr>
                        <a:t>must</a:t>
                      </a:r>
                      <a:r>
                        <a:rPr lang="en-US" sz="1200" spc="-60" dirty="0">
                          <a:effectLst/>
                        </a:rPr>
                        <a:t> </a:t>
                      </a:r>
                      <a:r>
                        <a:rPr lang="en-US" sz="1200" dirty="0">
                          <a:effectLst/>
                        </a:rPr>
                        <a:t>be</a:t>
                      </a:r>
                      <a:r>
                        <a:rPr lang="en-US" sz="1200" spc="-65" dirty="0">
                          <a:effectLst/>
                        </a:rPr>
                        <a:t> </a:t>
                      </a:r>
                      <a:r>
                        <a:rPr lang="en-US" sz="1200" dirty="0">
                          <a:effectLst/>
                        </a:rPr>
                        <a:t>struggled </a:t>
                      </a:r>
                      <a:r>
                        <a:rPr lang="en-US" sz="1200" spc="-20" dirty="0">
                          <a:effectLst/>
                        </a:rPr>
                        <a:t>for</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235825666"/>
                  </a:ext>
                </a:extLst>
              </a:tr>
            </a:tbl>
          </a:graphicData>
        </a:graphic>
      </p:graphicFrame>
      <p:sp>
        <p:nvSpPr>
          <p:cNvPr id="5" name="TextBox 4">
            <a:extLst>
              <a:ext uri="{FF2B5EF4-FFF2-40B4-BE49-F238E27FC236}">
                <a16:creationId xmlns:a16="http://schemas.microsoft.com/office/drawing/2014/main" id="{2037FE67-41AB-3990-324B-AE2A444C6414}"/>
              </a:ext>
            </a:extLst>
          </p:cNvPr>
          <p:cNvSpPr txBox="1"/>
          <p:nvPr/>
        </p:nvSpPr>
        <p:spPr>
          <a:xfrm>
            <a:off x="370578" y="457929"/>
            <a:ext cx="6172200" cy="523220"/>
          </a:xfrm>
          <a:prstGeom prst="rect">
            <a:avLst/>
          </a:prstGeom>
          <a:noFill/>
        </p:spPr>
        <p:txBody>
          <a:bodyPr wrap="square">
            <a:spAutoFit/>
          </a:bodyPr>
          <a:lstStyle/>
          <a:p>
            <a:r>
              <a:rPr lang="en-US" sz="1400" dirty="0"/>
              <a:t>(Lee &amp; </a:t>
            </a:r>
            <a:r>
              <a:rPr lang="en-US" sz="1400" dirty="0" err="1"/>
              <a:t>Cassim</a:t>
            </a:r>
            <a:r>
              <a:rPr lang="en-US" sz="1400" dirty="0"/>
              <a:t>, 2009)</a:t>
            </a:r>
            <a:br>
              <a:rPr lang="en-US" sz="3200" dirty="0"/>
            </a:br>
            <a:endParaRPr lang="en-BE" sz="1400" dirty="0"/>
          </a:p>
        </p:txBody>
      </p:sp>
      <p:sp>
        <p:nvSpPr>
          <p:cNvPr id="6" name="Footer Placeholder 2">
            <a:extLst>
              <a:ext uri="{FF2B5EF4-FFF2-40B4-BE49-F238E27FC236}">
                <a16:creationId xmlns:a16="http://schemas.microsoft.com/office/drawing/2014/main" id="{DBE27883-D69F-8D52-6053-BAF351628964}"/>
              </a:ext>
            </a:extLst>
          </p:cNvPr>
          <p:cNvSpPr txBox="1">
            <a:spLocks/>
          </p:cNvSpPr>
          <p:nvPr/>
        </p:nvSpPr>
        <p:spPr>
          <a:xfrm>
            <a:off x="0" y="51769"/>
            <a:ext cx="8612916" cy="64800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a:t>Bruno Dupont, KU Leuven Digital Society Institute, 4 Dec 2024</a:t>
            </a:r>
            <a:endParaRPr lang="nl-NL"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38BA9"/>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C1A9FC-9FFA-7D0D-201E-7D570A7B46FC}"/>
              </a:ext>
            </a:extLst>
          </p:cNvPr>
          <p:cNvPicPr>
            <a:picLocks noChangeAspect="1"/>
          </p:cNvPicPr>
          <p:nvPr/>
        </p:nvPicPr>
        <p:blipFill>
          <a:blip r:embed="rId3">
            <a:duotone>
              <a:schemeClr val="accent1">
                <a:shade val="45000"/>
                <a:satMod val="135000"/>
              </a:schemeClr>
              <a:prstClr val="white"/>
            </a:duotone>
            <a:alphaModFix amt="57000"/>
          </a:blip>
          <a:stretch>
            <a:fillRect/>
          </a:stretch>
        </p:blipFill>
        <p:spPr>
          <a:xfrm>
            <a:off x="-340658" y="-1566970"/>
            <a:ext cx="12694024" cy="10035018"/>
          </a:xfrm>
          <a:prstGeom prst="rect">
            <a:avLst/>
          </a:prstGeom>
          <a:solidFill>
            <a:srgbClr val="1D8DB0"/>
          </a:solidFill>
        </p:spPr>
      </p:pic>
      <p:sp>
        <p:nvSpPr>
          <p:cNvPr id="3" name="Slide Number Placeholder 2">
            <a:extLst>
              <a:ext uri="{FF2B5EF4-FFF2-40B4-BE49-F238E27FC236}">
                <a16:creationId xmlns:a16="http://schemas.microsoft.com/office/drawing/2014/main" id="{E6496B13-1FDA-6E43-9FD1-1F0D4AC5216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179DAE-D0A6-40C3-B8BC-6A97C268D03A}" type="slidenum">
              <a:rPr kumimoji="0" lang="nl-NL" sz="10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nl-NL"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 name="Rectangle 3">
            <a:extLst>
              <a:ext uri="{FF2B5EF4-FFF2-40B4-BE49-F238E27FC236}">
                <a16:creationId xmlns:a16="http://schemas.microsoft.com/office/drawing/2014/main" id="{F4DBD863-809A-9D43-B105-E43C33FDB53C}"/>
              </a:ext>
            </a:extLst>
          </p:cNvPr>
          <p:cNvSpPr/>
          <p:nvPr/>
        </p:nvSpPr>
        <p:spPr>
          <a:xfrm>
            <a:off x="126123" y="405814"/>
            <a:ext cx="11953581" cy="5643917"/>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FFFFFF"/>
                </a:solidFill>
                <a:effectLst/>
                <a:uLnTx/>
                <a:uFillTx/>
                <a:latin typeface="Futura Medium" panose="020B0602020204020303" pitchFamily="34" charset="-79"/>
                <a:ea typeface="+mn-ea"/>
                <a:cs typeface="Futura Medium" panose="020B0602020204020303" pitchFamily="34" charset="-79"/>
              </a:rPr>
              <a:t>Our </a:t>
            </a:r>
            <a:r>
              <a:rPr kumimoji="0" lang="en-US" sz="4000" b="1" i="0" u="none" strike="noStrike" kern="1200" cap="none" spc="0" normalizeH="0" baseline="0" noProof="0" dirty="0">
                <a:ln>
                  <a:noFill/>
                </a:ln>
                <a:solidFill>
                  <a:srgbClr val="FFFFFF"/>
                </a:solidFill>
                <a:effectLst/>
                <a:highlight>
                  <a:srgbClr val="00407A"/>
                </a:highlight>
                <a:uLnTx/>
                <a:uFillTx/>
                <a:latin typeface="FUTURA MEDIUM" panose="020B0602020204020303" pitchFamily="34" charset="-79"/>
                <a:ea typeface="+mn-ea"/>
                <a:cs typeface="FUTURA MEDIUM" panose="020B0602020204020303" pitchFamily="34" charset="-79"/>
              </a:rPr>
              <a:t>mission</a:t>
            </a:r>
            <a:r>
              <a:rPr kumimoji="0" lang="en-US" sz="3000" b="0" i="0" u="none" strike="noStrike" kern="1200" cap="none" spc="0" normalizeH="0" baseline="0" noProof="0" dirty="0">
                <a:ln>
                  <a:noFill/>
                </a:ln>
                <a:solidFill>
                  <a:srgbClr val="FFFFFF"/>
                </a:solidFill>
                <a:effectLst/>
                <a:uLnTx/>
                <a:uFillTx/>
                <a:latin typeface="Futura Medium" panose="020B0602020204020303" pitchFamily="34" charset="-79"/>
                <a:ea typeface="+mn-ea"/>
                <a:cs typeface="Futura Medium" panose="020B0602020204020303" pitchFamily="34" charset="-79"/>
              </a:rPr>
              <a:t> is to</a:t>
            </a:r>
          </a:p>
          <a:p>
            <a:pPr marL="0" marR="0" lvl="0" indent="0" algn="ctr" defTabSz="914400" rtl="0" eaLnBrk="1" fontAlgn="auto" latinLnBrk="0" hangingPunct="1">
              <a:lnSpc>
                <a:spcPct val="150000"/>
              </a:lnSpc>
              <a:spcBef>
                <a:spcPts val="0"/>
              </a:spcBef>
              <a:spcAft>
                <a:spcPts val="0"/>
              </a:spcAft>
              <a:buClrTx/>
              <a:buSzTx/>
              <a:buFontTx/>
              <a:buNone/>
              <a:tabLst/>
              <a:defRPr/>
            </a:pPr>
            <a:br>
              <a:rPr kumimoji="0" lang="en-US" sz="3000" b="0" i="0" u="none" strike="noStrike" kern="1200" cap="none" spc="0" normalizeH="0" baseline="0" noProof="0" dirty="0">
                <a:ln>
                  <a:noFill/>
                </a:ln>
                <a:solidFill>
                  <a:srgbClr val="FFFFFF"/>
                </a:solidFill>
                <a:effectLst/>
                <a:uLnTx/>
                <a:uFillTx/>
                <a:latin typeface="Futura Medium" panose="020B0602020204020303" pitchFamily="34" charset="-79"/>
                <a:ea typeface="+mn-ea"/>
                <a:cs typeface="Futura Medium" panose="020B0602020204020303" pitchFamily="34" charset="-79"/>
              </a:rPr>
            </a:br>
            <a:r>
              <a:rPr kumimoji="0" lang="en-US" sz="3000" b="0" i="0" u="none" strike="noStrike" kern="1200" cap="none" spc="0" normalizeH="0" baseline="0" noProof="0" dirty="0">
                <a:ln>
                  <a:noFill/>
                </a:ln>
                <a:solidFill>
                  <a:srgbClr val="FFFFFF"/>
                </a:solidFill>
                <a:effectLst/>
                <a:uLnTx/>
                <a:uFillTx/>
                <a:latin typeface="Futura Medium" panose="020B0602020204020303" pitchFamily="34" charset="-79"/>
                <a:ea typeface="+mn-ea"/>
                <a:cs typeface="Futura Medium" panose="020B0602020204020303" pitchFamily="34" charset="-79"/>
              </a:rPr>
              <a:t>define a solid path towards a</a:t>
            </a:r>
            <a:br>
              <a:rPr kumimoji="0" lang="en-US" sz="3000" b="0" i="0" u="none" strike="noStrike" kern="1200" cap="none" spc="0" normalizeH="0" baseline="0" noProof="0" dirty="0">
                <a:ln>
                  <a:noFill/>
                </a:ln>
                <a:solidFill>
                  <a:srgbClr val="FFFFFF"/>
                </a:solidFill>
                <a:effectLst/>
                <a:uLnTx/>
                <a:uFillTx/>
                <a:latin typeface="Futura Medium" panose="020B0602020204020303" pitchFamily="34" charset="-79"/>
                <a:ea typeface="+mn-ea"/>
                <a:cs typeface="Futura Medium" panose="020B0602020204020303" pitchFamily="34" charset="-79"/>
              </a:rPr>
            </a:br>
            <a:r>
              <a:rPr kumimoji="0" lang="en-US" sz="5400" b="1" i="0" u="none" strike="noStrike" kern="1200" cap="none" spc="0" normalizeH="0" baseline="0" noProof="0" dirty="0">
                <a:ln>
                  <a:noFill/>
                </a:ln>
                <a:solidFill>
                  <a:srgbClr val="FFFFFF"/>
                </a:solidFill>
                <a:effectLst/>
                <a:highlight>
                  <a:srgbClr val="00407A"/>
                </a:highlight>
                <a:uLnTx/>
                <a:uFillTx/>
                <a:latin typeface="FUTURA MEDIUM" panose="020B0602020204020303" pitchFamily="34" charset="-79"/>
                <a:ea typeface="+mn-ea"/>
                <a:cs typeface="FUTURA MEDIUM" panose="020B0602020204020303" pitchFamily="34" charset="-79"/>
              </a:rPr>
              <a:t>positive digital future</a:t>
            </a:r>
            <a:br>
              <a:rPr kumimoji="0" lang="en-US" sz="3000" b="0" i="0" u="none" strike="noStrike" kern="1200" cap="none" spc="0" normalizeH="0" baseline="0" noProof="0" dirty="0">
                <a:ln>
                  <a:noFill/>
                </a:ln>
                <a:solidFill>
                  <a:srgbClr val="FFFFFF"/>
                </a:solidFill>
                <a:effectLst/>
                <a:uLnTx/>
                <a:uFillTx/>
                <a:latin typeface="Futura Medium" panose="020B0602020204020303" pitchFamily="34" charset="-79"/>
                <a:ea typeface="+mn-ea"/>
                <a:cs typeface="Futura Medium" panose="020B0602020204020303" pitchFamily="34" charset="-79"/>
              </a:rPr>
            </a:br>
            <a:r>
              <a:rPr kumimoji="0" lang="en-US" sz="3000" b="0" i="0" u="none" strike="noStrike" kern="1200" cap="none" spc="0" normalizeH="0" baseline="0" noProof="0" dirty="0">
                <a:ln>
                  <a:noFill/>
                </a:ln>
                <a:solidFill>
                  <a:srgbClr val="FFFFFF"/>
                </a:solidFill>
                <a:effectLst/>
                <a:uLnTx/>
                <a:uFillTx/>
                <a:latin typeface="Futura Medium" panose="020B0602020204020303" pitchFamily="34" charset="-79"/>
                <a:ea typeface="+mn-ea"/>
                <a:cs typeface="Futura Medium" panose="020B0602020204020303" pitchFamily="34" charset="-79"/>
              </a:rPr>
              <a:t>by understanding, designing, developing and critically reflecting</a:t>
            </a:r>
            <a:br>
              <a:rPr kumimoji="0" lang="en-US" sz="3000" b="0" i="0" u="none" strike="noStrike" kern="1200" cap="none" spc="0" normalizeH="0" baseline="0" noProof="0" dirty="0">
                <a:ln>
                  <a:noFill/>
                </a:ln>
                <a:solidFill>
                  <a:srgbClr val="FFFFFF"/>
                </a:solidFill>
                <a:effectLst/>
                <a:uLnTx/>
                <a:uFillTx/>
                <a:latin typeface="Futura Medium" panose="020B0602020204020303" pitchFamily="34" charset="-79"/>
                <a:ea typeface="+mn-ea"/>
                <a:cs typeface="Futura Medium" panose="020B0602020204020303" pitchFamily="34" charset="-79"/>
              </a:rPr>
            </a:br>
            <a:r>
              <a:rPr kumimoji="0" lang="en-US" sz="3000" b="1" i="0" u="none" strike="noStrike" kern="1200" cap="none" spc="0" normalizeH="0" baseline="0" noProof="0" dirty="0">
                <a:ln>
                  <a:noFill/>
                </a:ln>
                <a:solidFill>
                  <a:srgbClr val="FFFFFF"/>
                </a:solidFill>
                <a:effectLst/>
                <a:uLnTx/>
                <a:uFillTx/>
                <a:latin typeface="FUTURA MEDIUM" panose="020B0602020204020303" pitchFamily="34" charset="-79"/>
                <a:ea typeface="+mn-ea"/>
                <a:cs typeface="FUTURA MEDIUM" panose="020B0602020204020303" pitchFamily="34" charset="-79"/>
              </a:rPr>
              <a:t>on (new) interactions between people and digitally driven technology</a:t>
            </a:r>
            <a:endParaRPr kumimoji="0" lang="en-US" sz="3000" b="0" i="0" u="none" strike="noStrike" kern="1200" cap="none" spc="0" normalizeH="0" baseline="0" noProof="0" dirty="0">
              <a:ln>
                <a:noFill/>
              </a:ln>
              <a:solidFill>
                <a:srgbClr val="FFFFFF"/>
              </a:solidFill>
              <a:effectLst/>
              <a:uLnTx/>
              <a:uFillTx/>
              <a:latin typeface="Futura Medium" panose="020B0602020204020303" pitchFamily="34" charset="-79"/>
              <a:ea typeface="+mn-ea"/>
              <a:cs typeface="Futura Medium" panose="020B0602020204020303" pitchFamily="34" charset="-79"/>
            </a:endParaRPr>
          </a:p>
        </p:txBody>
      </p:sp>
      <p:pic>
        <p:nvPicPr>
          <p:cNvPr id="5" name="Picture 4">
            <a:extLst>
              <a:ext uri="{FF2B5EF4-FFF2-40B4-BE49-F238E27FC236}">
                <a16:creationId xmlns:a16="http://schemas.microsoft.com/office/drawing/2014/main" id="{7DCEDA91-72B1-78D1-46DE-AD77B37897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5350" y="0"/>
            <a:ext cx="2230700" cy="847868"/>
          </a:xfrm>
          <a:prstGeom prst="rect">
            <a:avLst/>
          </a:prstGeom>
        </p:spPr>
      </p:pic>
    </p:spTree>
    <p:extLst>
      <p:ext uri="{BB962C8B-B14F-4D97-AF65-F5344CB8AC3E}">
        <p14:creationId xmlns:p14="http://schemas.microsoft.com/office/powerpoint/2010/main" val="2503284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95"/>
        <p:cNvGrpSpPr/>
        <p:nvPr/>
      </p:nvGrpSpPr>
      <p:grpSpPr>
        <a:xfrm>
          <a:off x="0" y="0"/>
          <a:ext cx="0" cy="0"/>
          <a:chOff x="0" y="0"/>
          <a:chExt cx="0" cy="0"/>
        </a:xfrm>
      </p:grpSpPr>
      <p:sp>
        <p:nvSpPr>
          <p:cNvPr id="1296" name="Google Shape;1296;p53"/>
          <p:cNvSpPr txBox="1">
            <a:spLocks noGrp="1"/>
          </p:cNvSpPr>
          <p:nvPr>
            <p:ph type="title"/>
          </p:nvPr>
        </p:nvSpPr>
        <p:spPr>
          <a:xfrm>
            <a:off x="768672" y="914421"/>
            <a:ext cx="10285200" cy="914400"/>
          </a:xfrm>
          <a:prstGeom prst="rect">
            <a:avLst/>
          </a:prstGeom>
        </p:spPr>
        <p:txBody>
          <a:bodyPr spcFirstLastPara="1" wrap="square" lIns="121900" tIns="121900" rIns="121900" bIns="121900" anchor="t" anchorCtr="0">
            <a:noAutofit/>
          </a:bodyPr>
          <a:lstStyle/>
          <a:p>
            <a:pPr algn="l"/>
            <a:r>
              <a:rPr lang="en" dirty="0"/>
              <a:t>Conclusion: Fragility as a chance</a:t>
            </a:r>
            <a:endParaRPr dirty="0"/>
          </a:p>
        </p:txBody>
      </p:sp>
      <p:sp>
        <p:nvSpPr>
          <p:cNvPr id="2" name="Google Shape;1297;p53">
            <a:extLst>
              <a:ext uri="{FF2B5EF4-FFF2-40B4-BE49-F238E27FC236}">
                <a16:creationId xmlns:a16="http://schemas.microsoft.com/office/drawing/2014/main" id="{865E9A59-34EE-91CD-5A8E-6D2025F87444}"/>
              </a:ext>
            </a:extLst>
          </p:cNvPr>
          <p:cNvSpPr txBox="1"/>
          <p:nvPr/>
        </p:nvSpPr>
        <p:spPr>
          <a:xfrm>
            <a:off x="768672" y="1849134"/>
            <a:ext cx="6409032" cy="3766400"/>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100"/>
            </a:pPr>
            <a:r>
              <a:rPr lang="en-US" sz="1800" dirty="0">
                <a:effectLst/>
                <a:latin typeface="Aptos" panose="020B0004020202020204" pitchFamily="34" charset="0"/>
                <a:ea typeface="Aptos" panose="020B0004020202020204" pitchFamily="34" charset="0"/>
                <a:cs typeface="Times New Roman" panose="02020603050405020304" pitchFamily="18" charset="0"/>
              </a:rPr>
              <a:t>RRI workshops are not only about the pitfalls, dangers, and dystopic sides of technology. </a:t>
            </a:r>
          </a:p>
          <a:p>
            <a:pPr defTabSz="1219170">
              <a:buClr>
                <a:srgbClr val="000000"/>
              </a:buClr>
              <a:buSzPts val="1100"/>
            </a:pPr>
            <a:endParaRPr lang="en-US" dirty="0">
              <a:latin typeface="Aptos" panose="020B0004020202020204" pitchFamily="34" charset="0"/>
              <a:ea typeface="Aptos" panose="020B0004020202020204" pitchFamily="34" charset="0"/>
              <a:cs typeface="Times New Roman" panose="02020603050405020304" pitchFamily="18" charset="0"/>
            </a:endParaRPr>
          </a:p>
          <a:p>
            <a:pPr defTabSz="1219170">
              <a:buClr>
                <a:srgbClr val="000000"/>
              </a:buClr>
              <a:buSzPts val="1100"/>
            </a:pPr>
            <a:endParaRPr lang="en-US" dirty="0">
              <a:latin typeface="Aptos" panose="020B0004020202020204" pitchFamily="34" charset="0"/>
              <a:ea typeface="Aptos" panose="020B0004020202020204" pitchFamily="34" charset="0"/>
              <a:cs typeface="Times New Roman" panose="02020603050405020304" pitchFamily="18" charset="0"/>
            </a:endParaRPr>
          </a:p>
          <a:p>
            <a:pPr lvl="2" defTabSz="1219170">
              <a:buClr>
                <a:srgbClr val="000000"/>
              </a:buClr>
              <a:buSzPts val="1100"/>
            </a:pPr>
            <a:r>
              <a:rPr lang="en-US" sz="2000" dirty="0">
                <a:effectLst/>
                <a:latin typeface="Aptos" panose="020B0004020202020204" pitchFamily="34" charset="0"/>
                <a:ea typeface="Aptos" panose="020B0004020202020204" pitchFamily="34" charset="0"/>
                <a:cs typeface="Times New Roman" panose="02020603050405020304" pitchFamily="18" charset="0"/>
              </a:rPr>
              <a:t>also envisioning how technology can contribute to a better society</a:t>
            </a:r>
            <a:endParaRPr lang="en-US" sz="2000" kern="0" dirty="0">
              <a:solidFill>
                <a:srgbClr val="000000"/>
              </a:solidFill>
              <a:effectLst/>
              <a:latin typeface="Aptos" panose="020B0004020202020204" pitchFamily="34" charset="0"/>
              <a:ea typeface="Aptos" panose="020B0004020202020204" pitchFamily="34" charset="0"/>
              <a:cs typeface="Times New Roman" panose="02020603050405020304" pitchFamily="18" charset="0"/>
              <a:sym typeface="Karla"/>
            </a:endParaRPr>
          </a:p>
          <a:p>
            <a:pPr defTabSz="1219170">
              <a:buClr>
                <a:srgbClr val="000000"/>
              </a:buClr>
              <a:buSzPts val="1100"/>
            </a:pPr>
            <a:endParaRPr lang="en-US" sz="2400" kern="0" dirty="0">
              <a:solidFill>
                <a:srgbClr val="000000"/>
              </a:solidFill>
              <a:latin typeface="Aptos" panose="020B0004020202020204" pitchFamily="34" charset="0"/>
              <a:ea typeface="Aptos" panose="020B0004020202020204" pitchFamily="34" charset="0"/>
              <a:cs typeface="Times New Roman" panose="02020603050405020304" pitchFamily="18" charset="0"/>
              <a:sym typeface="Karla"/>
            </a:endParaRPr>
          </a:p>
          <a:p>
            <a:pPr defTabSz="1219170">
              <a:buClr>
                <a:srgbClr val="000000"/>
              </a:buClr>
              <a:buSzPts val="1100"/>
            </a:pPr>
            <a:r>
              <a:rPr lang="en-US" sz="2000" b="1" kern="0" dirty="0">
                <a:solidFill>
                  <a:srgbClr val="000000"/>
                </a:solidFill>
                <a:effectLst/>
                <a:latin typeface="Aptos" panose="020B0004020202020204" pitchFamily="34" charset="0"/>
                <a:ea typeface="Aptos" panose="020B0004020202020204" pitchFamily="34" charset="0"/>
                <a:cs typeface="Times New Roman" panose="02020603050405020304" pitchFamily="18" charset="0"/>
                <a:sym typeface="Karla"/>
              </a:rPr>
              <a:t>Fragility</a:t>
            </a:r>
            <a:r>
              <a:rPr lang="en-US" sz="2000" kern="0" dirty="0">
                <a:solidFill>
                  <a:srgbClr val="000000"/>
                </a:solidFill>
                <a:effectLst/>
                <a:latin typeface="Aptos" panose="020B0004020202020204" pitchFamily="34" charset="0"/>
                <a:ea typeface="Aptos" panose="020B0004020202020204" pitchFamily="34" charset="0"/>
                <a:cs typeface="Times New Roman" panose="02020603050405020304" pitchFamily="18" charset="0"/>
                <a:sym typeface="Karla"/>
              </a:rPr>
              <a:t> of human-centered design </a:t>
            </a:r>
            <a:r>
              <a:rPr lang="en-US" sz="1600" kern="0" dirty="0">
                <a:solidFill>
                  <a:srgbClr val="000000"/>
                </a:solidFill>
                <a:effectLst/>
                <a:latin typeface="Aptos" panose="020B0004020202020204" pitchFamily="34" charset="0"/>
                <a:ea typeface="Aptos" panose="020B0004020202020204" pitchFamily="34" charset="0"/>
                <a:cs typeface="Times New Roman" panose="02020603050405020304" pitchFamily="18" charset="0"/>
                <a:sym typeface="Karla"/>
              </a:rPr>
              <a:t>(Steen, 2008)</a:t>
            </a:r>
            <a:endParaRPr lang="en-US" sz="2000" kern="0" dirty="0">
              <a:solidFill>
                <a:srgbClr val="000000"/>
              </a:solidFill>
              <a:effectLst/>
              <a:latin typeface="Aptos" panose="020B0004020202020204" pitchFamily="34" charset="0"/>
              <a:ea typeface="Aptos" panose="020B0004020202020204" pitchFamily="34" charset="0"/>
              <a:cs typeface="Times New Roman" panose="02020603050405020304" pitchFamily="18" charset="0"/>
              <a:sym typeface="Karla"/>
            </a:endParaRPr>
          </a:p>
          <a:p>
            <a:pPr defTabSz="1219170">
              <a:buClr>
                <a:srgbClr val="000000"/>
              </a:buClr>
              <a:buSzPts val="1100"/>
            </a:pPr>
            <a:endParaRPr lang="en-US" sz="24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Google Shape;1026;p46">
            <a:extLst>
              <a:ext uri="{FF2B5EF4-FFF2-40B4-BE49-F238E27FC236}">
                <a16:creationId xmlns:a16="http://schemas.microsoft.com/office/drawing/2014/main" id="{EEAC722B-3F78-6831-3292-8312B644BCC1}"/>
              </a:ext>
            </a:extLst>
          </p:cNvPr>
          <p:cNvSpPr/>
          <p:nvPr/>
        </p:nvSpPr>
        <p:spPr>
          <a:xfrm>
            <a:off x="841544" y="3200867"/>
            <a:ext cx="795772" cy="40335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972;p44">
            <a:extLst>
              <a:ext uri="{FF2B5EF4-FFF2-40B4-BE49-F238E27FC236}">
                <a16:creationId xmlns:a16="http://schemas.microsoft.com/office/drawing/2014/main" id="{F04CEA28-C682-DEEB-DCC6-0E9648D1F271}"/>
              </a:ext>
            </a:extLst>
          </p:cNvPr>
          <p:cNvSpPr txBox="1"/>
          <p:nvPr/>
        </p:nvSpPr>
        <p:spPr>
          <a:xfrm>
            <a:off x="7589049" y="2775439"/>
            <a:ext cx="3469976" cy="648379"/>
          </a:xfrm>
          <a:prstGeom prst="rect">
            <a:avLst/>
          </a:prstGeom>
          <a:solidFill>
            <a:srgbClr val="EFC4B9"/>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uLnTx/>
                <a:uFillTx/>
                <a:latin typeface="Aptos" panose="020B0004020202020204" pitchFamily="34" charset="0"/>
                <a:ea typeface="Karla"/>
                <a:cs typeface="Times New Roman" panose="02020603050405020304" pitchFamily="18" charset="0"/>
                <a:sym typeface="Karla"/>
              </a:rPr>
              <a:t>Reach out to us!</a:t>
            </a:r>
            <a:endParaRPr kumimoji="0" lang="en-US" sz="4000" b="1" i="0" u="none" strike="noStrike" kern="0" cap="none" spc="0" normalizeH="0" baseline="0" noProof="0" dirty="0">
              <a:ln>
                <a:noFill/>
              </a:ln>
              <a:solidFill>
                <a:srgbClr val="000000"/>
              </a:solidFill>
              <a:effectLst/>
              <a:uLnTx/>
              <a:uFillTx/>
              <a:latin typeface="Karla"/>
              <a:ea typeface="Karla"/>
              <a:cs typeface="Karla"/>
              <a:sym typeface="Karla"/>
            </a:endParaRPr>
          </a:p>
        </p:txBody>
      </p:sp>
      <p:sp>
        <p:nvSpPr>
          <p:cNvPr id="7" name="Google Shape;890;p42">
            <a:extLst>
              <a:ext uri="{FF2B5EF4-FFF2-40B4-BE49-F238E27FC236}">
                <a16:creationId xmlns:a16="http://schemas.microsoft.com/office/drawing/2014/main" id="{361C8FAD-5058-AE68-2E1F-D1F3C444F063}"/>
              </a:ext>
            </a:extLst>
          </p:cNvPr>
          <p:cNvSpPr/>
          <p:nvPr/>
        </p:nvSpPr>
        <p:spPr>
          <a:xfrm rot="18900000">
            <a:off x="10811372" y="3167187"/>
            <a:ext cx="586980" cy="533991"/>
          </a:xfrm>
          <a:prstGeom prst="upArrow">
            <a:avLst>
              <a:gd name="adj1" fmla="val 50000"/>
              <a:gd name="adj2" fmla="val 50000"/>
            </a:avLst>
          </a:prstGeom>
          <a:solidFill>
            <a:srgbClr val="0DA795"/>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 name="Google Shape;972;p44">
            <a:extLst>
              <a:ext uri="{FF2B5EF4-FFF2-40B4-BE49-F238E27FC236}">
                <a16:creationId xmlns:a16="http://schemas.microsoft.com/office/drawing/2014/main" id="{C6D58C57-B9E9-5171-1C26-E512EF7EC2C9}"/>
              </a:ext>
            </a:extLst>
          </p:cNvPr>
          <p:cNvSpPr txBox="1"/>
          <p:nvPr/>
        </p:nvSpPr>
        <p:spPr>
          <a:xfrm>
            <a:off x="721630" y="4875025"/>
            <a:ext cx="10748740" cy="817107"/>
          </a:xfrm>
          <a:prstGeom prst="rect">
            <a:avLst/>
          </a:prstGeom>
          <a:solidFill>
            <a:srgbClr val="DBCFC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1219170">
              <a:buClr>
                <a:srgbClr val="000000"/>
              </a:buClr>
              <a:buSzPts val="1100"/>
            </a:pPr>
            <a:r>
              <a:rPr lang="en-US" sz="2000" kern="0" dirty="0">
                <a:solidFill>
                  <a:srgbClr val="000000"/>
                </a:solidFill>
                <a:effectLst/>
                <a:latin typeface="Aptos" panose="020B0004020202020204" pitchFamily="34" charset="0"/>
                <a:ea typeface="Aptos" panose="020B0004020202020204" pitchFamily="34" charset="0"/>
                <a:cs typeface="Times New Roman" panose="02020603050405020304" pitchFamily="18" charset="0"/>
                <a:sym typeface="Karla"/>
              </a:rPr>
              <a:t>Ethical &amp; inclusive design are a </a:t>
            </a:r>
            <a:r>
              <a:rPr lang="en-US" sz="2000" b="1" kern="0" dirty="0">
                <a:solidFill>
                  <a:srgbClr val="000000"/>
                </a:solidFill>
                <a:effectLst/>
                <a:latin typeface="Aptos" panose="020B0004020202020204" pitchFamily="34" charset="0"/>
                <a:ea typeface="Aptos" panose="020B0004020202020204" pitchFamily="34" charset="0"/>
                <a:cs typeface="Times New Roman" panose="02020603050405020304" pitchFamily="18" charset="0"/>
                <a:sym typeface="Karla"/>
              </a:rPr>
              <a:t>reflective process </a:t>
            </a:r>
            <a:r>
              <a:rPr lang="en-US" sz="2000" kern="0" dirty="0">
                <a:solidFill>
                  <a:srgbClr val="000000"/>
                </a:solidFill>
                <a:effectLst/>
                <a:latin typeface="Aptos" panose="020B0004020202020204" pitchFamily="34" charset="0"/>
                <a:ea typeface="Aptos" panose="020B0004020202020204" pitchFamily="34" charset="0"/>
                <a:cs typeface="Times New Roman" panose="02020603050405020304" pitchFamily="18" charset="0"/>
                <a:sym typeface="Karla"/>
              </a:rPr>
              <a:t>and a gradual striving towards an ideal</a:t>
            </a:r>
          </a:p>
        </p:txBody>
      </p:sp>
      <p:sp>
        <p:nvSpPr>
          <p:cNvPr id="9" name="Footer Placeholder 2">
            <a:extLst>
              <a:ext uri="{FF2B5EF4-FFF2-40B4-BE49-F238E27FC236}">
                <a16:creationId xmlns:a16="http://schemas.microsoft.com/office/drawing/2014/main" id="{502E7F2B-4AEF-0B37-BCAD-9B0C62012D33}"/>
              </a:ext>
            </a:extLst>
          </p:cNvPr>
          <p:cNvSpPr txBox="1">
            <a:spLocks/>
          </p:cNvSpPr>
          <p:nvPr/>
        </p:nvSpPr>
        <p:spPr>
          <a:xfrm>
            <a:off x="0" y="51769"/>
            <a:ext cx="8612916" cy="64800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a:t>Bruno Dupont, KU Leuven Digital Society Institute, 4 Dec 2024</a:t>
            </a:r>
            <a:endParaRPr lang="nl-NL" sz="1000" dirty="0"/>
          </a:p>
        </p:txBody>
      </p:sp>
    </p:spTree>
    <p:extLst>
      <p:ext uri="{BB962C8B-B14F-4D97-AF65-F5344CB8AC3E}">
        <p14:creationId xmlns:p14="http://schemas.microsoft.com/office/powerpoint/2010/main" val="113468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grpId="0" nodeType="withEffect">
                                  <p:stCondLst>
                                    <p:cond delay="2000"/>
                                  </p:stCondLst>
                                  <p:childTnLst>
                                    <p:animEffect transition="out" filter="fade">
                                      <p:cBhvr>
                                        <p:cTn id="6" dur="2000" tmFilter="0, 0; .2, .5; .8, .5; 1, 0"/>
                                        <p:tgtEl>
                                          <p:spTgt spid="5"/>
                                        </p:tgtEl>
                                      </p:cBhvr>
                                    </p:animEffect>
                                    <p:animScale>
                                      <p:cBhvr>
                                        <p:cTn id="7" dur="10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ED9C22-DE8C-594F-B3A7-26D597F744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0480" y="1908215"/>
            <a:ext cx="5223738" cy="1985493"/>
          </a:xfrm>
          <a:prstGeom prst="rect">
            <a:avLst/>
          </a:prstGeom>
        </p:spPr>
      </p:pic>
      <p:sp>
        <p:nvSpPr>
          <p:cNvPr id="10" name="Google Shape;206;p14">
            <a:extLst>
              <a:ext uri="{FF2B5EF4-FFF2-40B4-BE49-F238E27FC236}">
                <a16:creationId xmlns:a16="http://schemas.microsoft.com/office/drawing/2014/main" id="{1422746D-4F12-9243-A226-A075805E1BBF}"/>
              </a:ext>
            </a:extLst>
          </p:cNvPr>
          <p:cNvSpPr txBox="1"/>
          <p:nvPr/>
        </p:nvSpPr>
        <p:spPr>
          <a:xfrm>
            <a:off x="1973914" y="4316383"/>
            <a:ext cx="7025120" cy="230828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407A"/>
                </a:solidFill>
                <a:effectLst/>
                <a:uLnTx/>
                <a:uFillTx/>
                <a:latin typeface="Calibri"/>
                <a:ea typeface="Calibri"/>
                <a:cs typeface="Calibri"/>
                <a:sym typeface="Calibri"/>
              </a:rPr>
              <a:t>@</a:t>
            </a:r>
            <a:r>
              <a:rPr kumimoji="0" lang="en-US" sz="2400" b="0" i="0" u="none" strike="noStrike" kern="1200" cap="none" spc="0" normalizeH="0" baseline="0" noProof="0" dirty="0" err="1">
                <a:ln>
                  <a:noFill/>
                </a:ln>
                <a:solidFill>
                  <a:srgbClr val="00407A"/>
                </a:solidFill>
                <a:effectLst/>
                <a:uLnTx/>
                <a:uFillTx/>
                <a:latin typeface="Calibri"/>
                <a:ea typeface="Calibri"/>
                <a:cs typeface="Calibri"/>
                <a:sym typeface="Calibri"/>
              </a:rPr>
              <a:t>KULeuvenDigiSoc</a:t>
            </a:r>
            <a:endParaRPr kumimoji="0" sz="2400" b="0" i="0" u="none" strike="noStrike" kern="1200" cap="none" spc="0" normalizeH="0" baseline="0" noProof="0" dirty="0">
              <a:ln>
                <a:noFill/>
              </a:ln>
              <a:solidFill>
                <a:srgbClr val="00407A"/>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00407A"/>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A3F7A"/>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http://www.kuleuven.be/digisoc</a:t>
            </a:r>
            <a:endParaRPr kumimoji="0" lang="en-US" sz="2400" b="0" i="0" u="none" strike="noStrike" kern="1200" cap="none" spc="0" normalizeH="0" baseline="0" noProof="0" dirty="0">
              <a:ln>
                <a:noFill/>
              </a:ln>
              <a:solidFill>
                <a:srgbClr val="1A3F7A"/>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407A"/>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407A"/>
                </a:solidFill>
                <a:effectLst/>
                <a:uLnTx/>
                <a:uFillTx/>
                <a:latin typeface="Calibri"/>
                <a:ea typeface="Calibri"/>
                <a:cs typeface="Calibri"/>
                <a:sym typeface="Calibri"/>
              </a:rPr>
              <a:t>Subscribe to our newsletter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407A"/>
              </a:solidFill>
              <a:effectLst/>
              <a:uLnTx/>
              <a:uFillTx/>
              <a:latin typeface="Calibri"/>
              <a:ea typeface="Calibri"/>
              <a:cs typeface="Calibri"/>
              <a:sym typeface="Calibri"/>
            </a:endParaRPr>
          </a:p>
        </p:txBody>
      </p:sp>
      <p:pic>
        <p:nvPicPr>
          <p:cNvPr id="12" name="Google Shape;209;p14">
            <a:extLst>
              <a:ext uri="{FF2B5EF4-FFF2-40B4-BE49-F238E27FC236}">
                <a16:creationId xmlns:a16="http://schemas.microsoft.com/office/drawing/2014/main" id="{95D806D7-96D4-BE48-BFD7-A6EC15F37B86}"/>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320480" y="4917733"/>
            <a:ext cx="598938" cy="598938"/>
          </a:xfrm>
          <a:prstGeom prst="rect">
            <a:avLst/>
          </a:prstGeom>
          <a:noFill/>
          <a:ln>
            <a:noFill/>
          </a:ln>
        </p:spPr>
      </p:pic>
      <p:pic>
        <p:nvPicPr>
          <p:cNvPr id="2" name="Picture 4" descr="Mastodon logo transparent PNG - StickPNG">
            <a:extLst>
              <a:ext uri="{FF2B5EF4-FFF2-40B4-BE49-F238E27FC236}">
                <a16:creationId xmlns:a16="http://schemas.microsoft.com/office/drawing/2014/main" id="{4EB8EB8C-74E5-157A-3425-912EB0996F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1520" y="4158622"/>
            <a:ext cx="1136858" cy="7579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qr code on a white background&#10;&#10;Description automatically generated">
            <a:extLst>
              <a:ext uri="{FF2B5EF4-FFF2-40B4-BE49-F238E27FC236}">
                <a16:creationId xmlns:a16="http://schemas.microsoft.com/office/drawing/2014/main" id="{11414030-D836-1528-4284-D2D7EA39108E}"/>
              </a:ext>
            </a:extLst>
          </p:cNvPr>
          <p:cNvPicPr>
            <a:picLocks noChangeAspect="1"/>
          </p:cNvPicPr>
          <p:nvPr/>
        </p:nvPicPr>
        <p:blipFill>
          <a:blip r:embed="rId7"/>
          <a:stretch>
            <a:fillRect/>
          </a:stretch>
        </p:blipFill>
        <p:spPr>
          <a:xfrm>
            <a:off x="1161513" y="5674432"/>
            <a:ext cx="757905" cy="757905"/>
          </a:xfrm>
          <a:prstGeom prst="rect">
            <a:avLst/>
          </a:prstGeom>
        </p:spPr>
      </p:pic>
      <p:sp>
        <p:nvSpPr>
          <p:cNvPr id="6" name="TextBox 5">
            <a:extLst>
              <a:ext uri="{FF2B5EF4-FFF2-40B4-BE49-F238E27FC236}">
                <a16:creationId xmlns:a16="http://schemas.microsoft.com/office/drawing/2014/main" id="{506BA0E5-47B7-79EF-50E0-6B48197E98F8}"/>
              </a:ext>
            </a:extLst>
          </p:cNvPr>
          <p:cNvSpPr txBox="1"/>
          <p:nvPr/>
        </p:nvSpPr>
        <p:spPr>
          <a:xfrm>
            <a:off x="1320480" y="1327546"/>
            <a:ext cx="609414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407A"/>
                </a:solidFill>
                <a:effectLst/>
                <a:uLnTx/>
                <a:uFillTx/>
                <a:latin typeface="Calibri"/>
                <a:ea typeface="Calibri"/>
                <a:cs typeface="Calibri"/>
                <a:sym typeface="Calibri"/>
              </a:rPr>
              <a:t>Institute manager: Bruno.dupont@kuleuven.be</a:t>
            </a:r>
          </a:p>
        </p:txBody>
      </p:sp>
      <p:sp>
        <p:nvSpPr>
          <p:cNvPr id="3" name="Footer Placeholder 2">
            <a:extLst>
              <a:ext uri="{FF2B5EF4-FFF2-40B4-BE49-F238E27FC236}">
                <a16:creationId xmlns:a16="http://schemas.microsoft.com/office/drawing/2014/main" id="{A2BB64C4-A9C0-6F4A-6F79-B72A5A53E1BB}"/>
              </a:ext>
            </a:extLst>
          </p:cNvPr>
          <p:cNvSpPr txBox="1">
            <a:spLocks/>
          </p:cNvSpPr>
          <p:nvPr/>
        </p:nvSpPr>
        <p:spPr>
          <a:xfrm>
            <a:off x="0" y="51769"/>
            <a:ext cx="8612916" cy="64800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a:t>Bruno Dupont, KU Leuven Digital Society Institute, 4 Dec 2024</a:t>
            </a:r>
            <a:endParaRPr lang="nl-NL" sz="1000" dirty="0"/>
          </a:p>
        </p:txBody>
      </p:sp>
    </p:spTree>
    <p:extLst>
      <p:ext uri="{BB962C8B-B14F-4D97-AF65-F5344CB8AC3E}">
        <p14:creationId xmlns:p14="http://schemas.microsoft.com/office/powerpoint/2010/main" val="2293458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8C366A6-5EE3-7BD1-1F6B-4A48C0DEBB06}"/>
              </a:ext>
            </a:extLst>
          </p:cNvPr>
          <p:cNvSpPr>
            <a:spLocks noGrp="1"/>
          </p:cNvSpPr>
          <p:nvPr>
            <p:ph idx="1"/>
          </p:nvPr>
        </p:nvSpPr>
        <p:spPr/>
        <p:txBody>
          <a:bodyPr>
            <a:normAutofit fontScale="85000" lnSpcReduction="20000"/>
          </a:bodyPr>
          <a:lstStyle/>
          <a:p>
            <a:pPr marL="0" indent="0">
              <a:buNone/>
            </a:pPr>
            <a:r>
              <a:rPr lang="en-US" sz="1800" dirty="0" err="1">
                <a:effectLst/>
                <a:latin typeface="Segoe UI" panose="020B0502040204020203" pitchFamily="34" charset="0"/>
              </a:rPr>
              <a:t>Cawthorne</a:t>
            </a:r>
            <a:r>
              <a:rPr lang="en-US" sz="1800" dirty="0">
                <a:effectLst/>
                <a:latin typeface="Segoe UI" panose="020B0502040204020203" pitchFamily="34" charset="0"/>
              </a:rPr>
              <a:t>, D., Robbins-van </a:t>
            </a:r>
            <a:r>
              <a:rPr lang="en-US" sz="1800" dirty="0" err="1">
                <a:effectLst/>
                <a:latin typeface="Segoe UI" panose="020B0502040204020203" pitchFamily="34" charset="0"/>
              </a:rPr>
              <a:t>Wynsberghe</a:t>
            </a:r>
            <a:r>
              <a:rPr lang="en-US" sz="1800" dirty="0">
                <a:effectLst/>
                <a:latin typeface="Segoe UI" panose="020B0502040204020203" pitchFamily="34" charset="0"/>
              </a:rPr>
              <a:t>, A. (2020).An Ethical Framework for the Design, Development, Implementation, and Assessment of Drones Used in Public Healthcare. Sci Eng Ethics 26, 2867–2891. </a:t>
            </a:r>
            <a:r>
              <a:rPr lang="en-US" sz="1800" dirty="0">
                <a:effectLst/>
                <a:latin typeface="Segoe UI" panose="020B0502040204020203" pitchFamily="34" charset="0"/>
                <a:hlinkClick r:id="rId2"/>
              </a:rPr>
              <a:t>https://doi.org/10.1007/s11948-020-00233-1</a:t>
            </a:r>
            <a:endParaRPr lang="en-US" sz="1800" dirty="0">
              <a:effectLst/>
              <a:latin typeface="Segoe UI" panose="020B0502040204020203" pitchFamily="34" charset="0"/>
            </a:endParaRPr>
          </a:p>
          <a:p>
            <a:pPr marL="0" indent="0">
              <a:buNone/>
            </a:pPr>
            <a:r>
              <a:rPr lang="en-US" sz="1800" dirty="0">
                <a:latin typeface="Segoe UI" panose="020B0502040204020203" pitchFamily="34" charset="0"/>
              </a:rPr>
              <a:t>Digital Society Institute [website]. </a:t>
            </a:r>
            <a:r>
              <a:rPr lang="en-US" sz="1800" dirty="0">
                <a:latin typeface="Segoe UI" panose="020B0502040204020203" pitchFamily="34" charset="0"/>
                <a:hlinkClick r:id="rId3"/>
              </a:rPr>
              <a:t>www.kuleuven/digisoc</a:t>
            </a:r>
            <a:endParaRPr lang="en-US" sz="1800" dirty="0">
              <a:latin typeface="Segoe UI" panose="020B0502040204020203" pitchFamily="34" charset="0"/>
            </a:endParaRPr>
          </a:p>
          <a:p>
            <a:pPr marL="0" indent="0">
              <a:buNone/>
            </a:pPr>
            <a:r>
              <a:rPr lang="en-US" sz="1800" dirty="0" err="1">
                <a:effectLst/>
                <a:latin typeface="Segoe UI" panose="020B0502040204020203" pitchFamily="34" charset="0"/>
              </a:rPr>
              <a:t>Elhadj</a:t>
            </a:r>
            <a:r>
              <a:rPr lang="en-US" sz="1800" dirty="0">
                <a:effectLst/>
                <a:latin typeface="Segoe UI" panose="020B0502040204020203" pitchFamily="34" charset="0"/>
              </a:rPr>
              <a:t>, E., Van </a:t>
            </a:r>
            <a:r>
              <a:rPr lang="en-US" sz="1800" dirty="0" err="1">
                <a:effectLst/>
                <a:latin typeface="Segoe UI" panose="020B0502040204020203" pitchFamily="34" charset="0"/>
              </a:rPr>
              <a:t>Horenbeeck</a:t>
            </a:r>
            <a:r>
              <a:rPr lang="en-US" sz="1800" dirty="0">
                <a:effectLst/>
                <a:latin typeface="Segoe UI" panose="020B0502040204020203" pitchFamily="34" charset="0"/>
              </a:rPr>
              <a:t>, Z., Lievevrouw, E., &amp; Van </a:t>
            </a:r>
            <a:r>
              <a:rPr lang="en-US" sz="1800" dirty="0" err="1">
                <a:effectLst/>
                <a:latin typeface="Segoe UI" panose="020B0502040204020203" pitchFamily="34" charset="0"/>
              </a:rPr>
              <a:t>Hoyweghen</a:t>
            </a:r>
            <a:r>
              <a:rPr lang="en-US" sz="1800" dirty="0">
                <a:effectLst/>
                <a:latin typeface="Segoe UI" panose="020B0502040204020203" pitchFamily="34" charset="0"/>
              </a:rPr>
              <a:t>, I. (2024). Brokering responsible research and innovation in in silico medicine. Journal of Responsible Innovation, 11(1), 2414484. </a:t>
            </a:r>
            <a:r>
              <a:rPr lang="en-US" sz="1800" dirty="0">
                <a:effectLst/>
                <a:latin typeface="Segoe UI" panose="020B0502040204020203" pitchFamily="34" charset="0"/>
                <a:hlinkClick r:id="rId4"/>
              </a:rPr>
              <a:t>https://doi.org/10.1080/23299460.2024.2414484</a:t>
            </a:r>
            <a:endParaRPr lang="en-US" sz="1800" dirty="0">
              <a:effectLst/>
              <a:latin typeface="Segoe UI" panose="020B0502040204020203" pitchFamily="34" charset="0"/>
            </a:endParaRPr>
          </a:p>
          <a:p>
            <a:pPr marL="0" indent="0">
              <a:buNone/>
            </a:pPr>
            <a:r>
              <a:rPr lang="en-US" sz="1800" dirty="0" err="1">
                <a:effectLst/>
                <a:latin typeface="Segoe UI" panose="020B0502040204020203" pitchFamily="34" charset="0"/>
              </a:rPr>
              <a:t>Elhadj</a:t>
            </a:r>
            <a:r>
              <a:rPr lang="en-US" sz="1800" dirty="0">
                <a:effectLst/>
                <a:latin typeface="Segoe UI" panose="020B0502040204020203" pitchFamily="34" charset="0"/>
              </a:rPr>
              <a:t>, E., Van </a:t>
            </a:r>
            <a:r>
              <a:rPr lang="en-US" sz="1800" dirty="0" err="1">
                <a:effectLst/>
                <a:latin typeface="Segoe UI" panose="020B0502040204020203" pitchFamily="34" charset="0"/>
              </a:rPr>
              <a:t>Horenbeeck</a:t>
            </a:r>
            <a:r>
              <a:rPr lang="en-US" sz="1800" dirty="0">
                <a:effectLst/>
                <a:latin typeface="Segoe UI" panose="020B0502040204020203" pitchFamily="34" charset="0"/>
              </a:rPr>
              <a:t>, Z., Lievevrouw, E., Geris, L., Van </a:t>
            </a:r>
            <a:r>
              <a:rPr lang="en-US" sz="1800" dirty="0" err="1">
                <a:effectLst/>
                <a:latin typeface="Segoe UI" panose="020B0502040204020203" pitchFamily="34" charset="0"/>
              </a:rPr>
              <a:t>Hoyweghen</a:t>
            </a:r>
            <a:r>
              <a:rPr lang="en-US" sz="1800" dirty="0">
                <a:effectLst/>
                <a:latin typeface="Segoe UI" panose="020B0502040204020203" pitchFamily="34" charset="0"/>
              </a:rPr>
              <a:t>, I. (2023).In Silico World WP5 Stakeholder Engagement-Responsible Research and Innovation Workshop Report. https://lirias.kuleuven.be/retrieve/740365 </a:t>
            </a:r>
          </a:p>
          <a:p>
            <a:pPr marL="0" indent="0">
              <a:buNone/>
            </a:pPr>
            <a:r>
              <a:rPr lang="en-GB" sz="1800" dirty="0">
                <a:effectLst/>
                <a:latin typeface="Segoe UI" panose="020B0502040204020203" pitchFamily="34" charset="0"/>
              </a:rPr>
              <a:t>Geerts, D. (2024). </a:t>
            </a:r>
            <a:r>
              <a:rPr lang="en-GB" sz="1800" dirty="0">
                <a:latin typeface="Segoe UI" panose="020B0502040204020203" pitchFamily="34" charset="0"/>
              </a:rPr>
              <a:t>Designing Ethical Technology [course slides, Hybrid Course on Digital Ethics]. </a:t>
            </a:r>
            <a:endParaRPr lang="en-GB" sz="1800" dirty="0">
              <a:effectLst/>
              <a:latin typeface="Segoe UI" panose="020B0502040204020203" pitchFamily="34" charset="0"/>
            </a:endParaRPr>
          </a:p>
          <a:p>
            <a:pPr marL="0" indent="0">
              <a:buNone/>
            </a:pPr>
            <a:r>
              <a:rPr lang="en-GB" sz="1800" dirty="0" err="1">
                <a:effectLst/>
                <a:latin typeface="Segoe UI" panose="020B0502040204020203" pitchFamily="34" charset="0"/>
              </a:rPr>
              <a:t>Jasanoff</a:t>
            </a:r>
            <a:r>
              <a:rPr lang="en-GB" sz="1800" dirty="0">
                <a:effectLst/>
                <a:latin typeface="Segoe UI" panose="020B0502040204020203" pitchFamily="34" charset="0"/>
              </a:rPr>
              <a:t>, S. &amp; Sang-Hyun, K. (2013) Sociotechnical Imaginaries and National Energy Policies, Science as Culture, 22:2, 189-196, DOI: 10.1080/09505431.2013.786990 </a:t>
            </a:r>
            <a:r>
              <a:rPr lang="en-GB" sz="1800" dirty="0">
                <a:effectLst/>
                <a:latin typeface="Segoe UI" panose="020B0502040204020203" pitchFamily="34" charset="0"/>
                <a:hlinkClick r:id="rId5"/>
              </a:rPr>
              <a:t>https://doi.org/10.1080/09505431.2013.786990</a:t>
            </a:r>
            <a:endParaRPr lang="en-GB" sz="1800" dirty="0">
              <a:effectLst/>
              <a:latin typeface="Segoe UI" panose="020B0502040204020203" pitchFamily="34" charset="0"/>
            </a:endParaRPr>
          </a:p>
          <a:p>
            <a:pPr marL="0" indent="0">
              <a:buNone/>
            </a:pPr>
            <a:r>
              <a:rPr lang="en-US" sz="1800" dirty="0">
                <a:latin typeface="Segoe UI" panose="020B0502040204020203" pitchFamily="34" charset="0"/>
              </a:rPr>
              <a:t>Jonze, S. (dir.) (1999). </a:t>
            </a:r>
            <a:r>
              <a:rPr lang="en-US" sz="1800" i="1" dirty="0">
                <a:effectLst/>
                <a:latin typeface="Segoe UI" panose="020B0502040204020203" pitchFamily="34" charset="0"/>
              </a:rPr>
              <a:t>Being John </a:t>
            </a:r>
            <a:r>
              <a:rPr lang="en-US" sz="1800" i="1" dirty="0" err="1">
                <a:effectLst/>
                <a:latin typeface="Segoe UI" panose="020B0502040204020203" pitchFamily="34" charset="0"/>
              </a:rPr>
              <a:t>Malkovitch</a:t>
            </a:r>
            <a:r>
              <a:rPr lang="en-US" sz="1800" dirty="0">
                <a:effectLst/>
                <a:latin typeface="Segoe UI" panose="020B0502040204020203" pitchFamily="34" charset="0"/>
              </a:rPr>
              <a:t>.</a:t>
            </a:r>
          </a:p>
          <a:p>
            <a:pPr marL="0" indent="0">
              <a:buNone/>
            </a:pPr>
            <a:r>
              <a:rPr lang="en-US" sz="1800" dirty="0">
                <a:effectLst/>
                <a:latin typeface="Segoe UI" panose="020B0502040204020203" pitchFamily="34" charset="0"/>
              </a:rPr>
              <a:t>Lee, Y., &amp; </a:t>
            </a:r>
            <a:r>
              <a:rPr lang="en-US" sz="1800" dirty="0" err="1">
                <a:effectLst/>
                <a:latin typeface="Segoe UI" panose="020B0502040204020203" pitchFamily="34" charset="0"/>
              </a:rPr>
              <a:t>Cassim</a:t>
            </a:r>
            <a:r>
              <a:rPr lang="en-US" sz="1800" dirty="0">
                <a:effectLst/>
                <a:latin typeface="Segoe UI" panose="020B0502040204020203" pitchFamily="34" charset="0"/>
              </a:rPr>
              <a:t>, J. (2009). How the inclusive design process enables social inclusion. International Association of Societies of Design Research (IASDR), 1-10.</a:t>
            </a:r>
            <a:endParaRPr lang="en-GB" sz="1800" dirty="0">
              <a:effectLst/>
              <a:latin typeface="Segoe UI" panose="020B0502040204020203" pitchFamily="34" charset="0"/>
            </a:endParaRPr>
          </a:p>
          <a:p>
            <a:pPr marL="0" indent="0">
              <a:buNone/>
            </a:pPr>
            <a:r>
              <a:rPr lang="en-GB" sz="1800" dirty="0">
                <a:effectLst/>
                <a:latin typeface="Segoe UI" panose="020B0502040204020203" pitchFamily="34" charset="0"/>
              </a:rPr>
              <a:t>Lievevrouw, E., </a:t>
            </a:r>
            <a:r>
              <a:rPr lang="en-GB" sz="1800" dirty="0" err="1">
                <a:effectLst/>
                <a:latin typeface="Segoe UI" panose="020B0502040204020203" pitchFamily="34" charset="0"/>
              </a:rPr>
              <a:t>Elhadj</a:t>
            </a:r>
            <a:r>
              <a:rPr lang="en-GB" sz="1800" dirty="0">
                <a:effectLst/>
                <a:latin typeface="Segoe UI" panose="020B0502040204020203" pitchFamily="34" charset="0"/>
              </a:rPr>
              <a:t>, E., Van </a:t>
            </a:r>
            <a:r>
              <a:rPr lang="en-GB" sz="1800" dirty="0" err="1">
                <a:effectLst/>
                <a:latin typeface="Segoe UI" panose="020B0502040204020203" pitchFamily="34" charset="0"/>
              </a:rPr>
              <a:t>Horenbeeck</a:t>
            </a:r>
            <a:r>
              <a:rPr lang="en-GB" sz="1800" dirty="0">
                <a:effectLst/>
                <a:latin typeface="Segoe UI" panose="020B0502040204020203" pitchFamily="34" charset="0"/>
              </a:rPr>
              <a:t>, Z., </a:t>
            </a:r>
            <a:r>
              <a:rPr lang="en-GB" sz="1800" dirty="0" err="1">
                <a:effectLst/>
                <a:latin typeface="Segoe UI" panose="020B0502040204020203" pitchFamily="34" charset="0"/>
              </a:rPr>
              <a:t>Beaucage</a:t>
            </a:r>
            <a:r>
              <a:rPr lang="en-GB" sz="1800" dirty="0">
                <a:effectLst/>
                <a:latin typeface="Segoe UI" panose="020B0502040204020203" pitchFamily="34" charset="0"/>
              </a:rPr>
              <a:t>-Gauvreau, E., Dupont, B., Van </a:t>
            </a:r>
            <a:r>
              <a:rPr lang="en-GB" sz="1800" dirty="0" err="1">
                <a:effectLst/>
                <a:latin typeface="Segoe UI" panose="020B0502040204020203" pitchFamily="34" charset="0"/>
              </a:rPr>
              <a:t>Hoyweghen</a:t>
            </a:r>
            <a:r>
              <a:rPr lang="en-GB" sz="1800" dirty="0">
                <a:effectLst/>
                <a:latin typeface="Segoe UI" panose="020B0502040204020203" pitchFamily="34" charset="0"/>
              </a:rPr>
              <a:t>, I., Zaman, B. (2024). </a:t>
            </a:r>
            <a:r>
              <a:rPr lang="en-GB" sz="1800" dirty="0" err="1">
                <a:effectLst/>
                <a:latin typeface="Segoe UI" panose="020B0502040204020203" pitchFamily="34" charset="0"/>
              </a:rPr>
              <a:t>iSi</a:t>
            </a:r>
            <a:r>
              <a:rPr lang="en-GB" sz="1800" dirty="0">
                <a:effectLst/>
                <a:latin typeface="Segoe UI" panose="020B0502040204020203" pitchFamily="34" charset="0"/>
              </a:rPr>
              <a:t> Health &amp; DigiSoc workshop Building Trust for In-Silico Medicine. [workshop material]</a:t>
            </a:r>
          </a:p>
          <a:p>
            <a:pPr marL="0" indent="0">
              <a:buNone/>
            </a:pPr>
            <a:r>
              <a:rPr lang="en-GB" sz="1800" dirty="0">
                <a:latin typeface="Segoe UI" panose="020B0502040204020203" pitchFamily="34" charset="0"/>
              </a:rPr>
              <a:t>Steen, M. (2008). </a:t>
            </a:r>
            <a:r>
              <a:rPr lang="en-GB" sz="1800" i="1" dirty="0">
                <a:latin typeface="Segoe UI" panose="020B0502040204020203" pitchFamily="34" charset="0"/>
              </a:rPr>
              <a:t>The Fragility of Human-</a:t>
            </a:r>
            <a:r>
              <a:rPr lang="en-GB" sz="1800" i="1" dirty="0" err="1">
                <a:latin typeface="Segoe UI" panose="020B0502040204020203" pitchFamily="34" charset="0"/>
              </a:rPr>
              <a:t>Centered</a:t>
            </a:r>
            <a:r>
              <a:rPr lang="en-GB" sz="1800" i="1" dirty="0">
                <a:latin typeface="Segoe UI" panose="020B0502040204020203" pitchFamily="34" charset="0"/>
              </a:rPr>
              <a:t> Design</a:t>
            </a:r>
            <a:r>
              <a:rPr lang="en-GB" sz="1800" dirty="0">
                <a:latin typeface="Segoe UI" panose="020B0502040204020203" pitchFamily="34" charset="0"/>
              </a:rPr>
              <a:t>. Amsterdam: NOS.</a:t>
            </a:r>
            <a:endParaRPr lang="en-GB" sz="1800" dirty="0">
              <a:effectLst/>
              <a:latin typeface="Arial" panose="020B0604020202020204" pitchFamily="34" charset="0"/>
            </a:endParaRPr>
          </a:p>
        </p:txBody>
      </p:sp>
      <p:sp>
        <p:nvSpPr>
          <p:cNvPr id="2" name="Footer Placeholder 1">
            <a:extLst>
              <a:ext uri="{FF2B5EF4-FFF2-40B4-BE49-F238E27FC236}">
                <a16:creationId xmlns:a16="http://schemas.microsoft.com/office/drawing/2014/main" id="{20BAB35E-6B82-EC7D-10FD-7B893C36C217}"/>
              </a:ext>
            </a:extLst>
          </p:cNvPr>
          <p:cNvSpPr>
            <a:spLocks noGrp="1"/>
          </p:cNvSpPr>
          <p:nvPr>
            <p:ph type="ftr" sz="quarter" idx="11"/>
          </p:nvPr>
        </p:nvSpPr>
        <p:spPr/>
        <p:txBody>
          <a:bodyPr/>
          <a:lstStyle/>
          <a:p>
            <a:r>
              <a:rPr lang="nl-NL"/>
              <a:t>KU Leuven Digital Society Institute (DigiSoc)</a:t>
            </a:r>
            <a:endParaRPr lang="nl-NL" dirty="0"/>
          </a:p>
        </p:txBody>
      </p:sp>
      <p:sp>
        <p:nvSpPr>
          <p:cNvPr id="3" name="Slide Number Placeholder 2">
            <a:extLst>
              <a:ext uri="{FF2B5EF4-FFF2-40B4-BE49-F238E27FC236}">
                <a16:creationId xmlns:a16="http://schemas.microsoft.com/office/drawing/2014/main" id="{9EA6E824-0E1D-FF76-8DAE-79F341822107}"/>
              </a:ext>
            </a:extLst>
          </p:cNvPr>
          <p:cNvSpPr>
            <a:spLocks noGrp="1"/>
          </p:cNvSpPr>
          <p:nvPr>
            <p:ph type="sldNum" sz="quarter" idx="12"/>
          </p:nvPr>
        </p:nvSpPr>
        <p:spPr/>
        <p:txBody>
          <a:bodyPr/>
          <a:lstStyle/>
          <a:p>
            <a:fld id="{CF179DAE-D0A6-40C3-B8BC-6A97C268D03A}" type="slidenum">
              <a:rPr lang="nl-NL" smtClean="0"/>
              <a:t>19</a:t>
            </a:fld>
            <a:endParaRPr lang="nl-NL"/>
          </a:p>
        </p:txBody>
      </p:sp>
      <p:sp>
        <p:nvSpPr>
          <p:cNvPr id="6" name="Title 5">
            <a:extLst>
              <a:ext uri="{FF2B5EF4-FFF2-40B4-BE49-F238E27FC236}">
                <a16:creationId xmlns:a16="http://schemas.microsoft.com/office/drawing/2014/main" id="{F21B1F22-2CD5-826A-60AC-7D12BAF14741}"/>
              </a:ext>
            </a:extLst>
          </p:cNvPr>
          <p:cNvSpPr>
            <a:spLocks noGrp="1"/>
          </p:cNvSpPr>
          <p:nvPr>
            <p:ph type="title"/>
          </p:nvPr>
        </p:nvSpPr>
        <p:spPr/>
        <p:txBody>
          <a:bodyPr/>
          <a:lstStyle/>
          <a:p>
            <a:r>
              <a:rPr lang="en-US" dirty="0"/>
              <a:t>References</a:t>
            </a:r>
            <a:endParaRPr lang="en-BE" dirty="0"/>
          </a:p>
        </p:txBody>
      </p:sp>
      <p:sp>
        <p:nvSpPr>
          <p:cNvPr id="8" name="Footer Placeholder 2">
            <a:extLst>
              <a:ext uri="{FF2B5EF4-FFF2-40B4-BE49-F238E27FC236}">
                <a16:creationId xmlns:a16="http://schemas.microsoft.com/office/drawing/2014/main" id="{92F07A1B-17B8-172D-34EE-A8428C1C5133}"/>
              </a:ext>
            </a:extLst>
          </p:cNvPr>
          <p:cNvSpPr txBox="1">
            <a:spLocks/>
          </p:cNvSpPr>
          <p:nvPr/>
        </p:nvSpPr>
        <p:spPr>
          <a:xfrm>
            <a:off x="0" y="51769"/>
            <a:ext cx="8612916" cy="64800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a:t>Bruno Dupont, KU Leuven Digital Society Institute, 4 Dec 2024</a:t>
            </a:r>
            <a:endParaRPr lang="nl-NL" sz="1000" dirty="0"/>
          </a:p>
        </p:txBody>
      </p:sp>
    </p:spTree>
    <p:extLst>
      <p:ext uri="{BB962C8B-B14F-4D97-AF65-F5344CB8AC3E}">
        <p14:creationId xmlns:p14="http://schemas.microsoft.com/office/powerpoint/2010/main" val="1236445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grpSp>
        <p:nvGrpSpPr>
          <p:cNvPr id="1093" name="Google Shape;1093;p49"/>
          <p:cNvGrpSpPr/>
          <p:nvPr/>
        </p:nvGrpSpPr>
        <p:grpSpPr>
          <a:xfrm>
            <a:off x="2682240" y="0"/>
            <a:ext cx="7965129" cy="6832882"/>
            <a:chOff x="4754850" y="887475"/>
            <a:chExt cx="3763400" cy="3725700"/>
          </a:xfrm>
          <a:solidFill>
            <a:srgbClr val="FCF6E8"/>
          </a:solidFill>
        </p:grpSpPr>
        <p:sp>
          <p:nvSpPr>
            <p:cNvPr id="1094" name="Google Shape;1094;p49"/>
            <p:cNvSpPr/>
            <p:nvPr/>
          </p:nvSpPr>
          <p:spPr>
            <a:xfrm>
              <a:off x="4844450" y="978975"/>
              <a:ext cx="3673800" cy="3634200"/>
            </a:xfrm>
            <a:prstGeom prst="roundRect">
              <a:avLst>
                <a:gd name="adj" fmla="val 0"/>
              </a:avLst>
            </a:prstGeom>
            <a:grpFill/>
            <a:ln>
              <a:noFill/>
            </a:ln>
          </p:spPr>
          <p:txBody>
            <a:bodyPr spcFirstLastPara="1" wrap="square" lIns="121900" tIns="121900" rIns="121900" bIns="121900" anchor="ctr" anchorCtr="0">
              <a:noAutofit/>
            </a:bodyPr>
            <a:lstStyle/>
            <a:p>
              <a:endParaRPr sz="2400"/>
            </a:p>
          </p:txBody>
        </p:sp>
        <p:grpSp>
          <p:nvGrpSpPr>
            <p:cNvPr id="1095" name="Google Shape;1095;p49"/>
            <p:cNvGrpSpPr/>
            <p:nvPr/>
          </p:nvGrpSpPr>
          <p:grpSpPr>
            <a:xfrm>
              <a:off x="4754850" y="887475"/>
              <a:ext cx="3674404" cy="3616200"/>
              <a:chOff x="4754850" y="887475"/>
              <a:chExt cx="3674404" cy="3616200"/>
            </a:xfrm>
            <a:grpFill/>
          </p:grpSpPr>
          <p:sp>
            <p:nvSpPr>
              <p:cNvPr id="1096" name="Google Shape;1096;p49"/>
              <p:cNvSpPr/>
              <p:nvPr/>
            </p:nvSpPr>
            <p:spPr>
              <a:xfrm>
                <a:off x="4754850" y="887475"/>
                <a:ext cx="3673800" cy="3616200"/>
              </a:xfrm>
              <a:prstGeom prst="roundRect">
                <a:avLst>
                  <a:gd name="adj" fmla="val 0"/>
                </a:avLst>
              </a:prstGeom>
              <a:grp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cxnSp>
            <p:nvCxnSpPr>
              <p:cNvPr id="1097" name="Google Shape;1097;p49"/>
              <p:cNvCxnSpPr/>
              <p:nvPr/>
            </p:nvCxnSpPr>
            <p:spPr>
              <a:xfrm>
                <a:off x="4755154" y="1253333"/>
                <a:ext cx="3674100" cy="0"/>
              </a:xfrm>
              <a:prstGeom prst="straightConnector1">
                <a:avLst/>
              </a:prstGeom>
              <a:grpFill/>
              <a:ln w="28575" cap="flat" cmpd="sng">
                <a:solidFill>
                  <a:schemeClr val="dk1"/>
                </a:solidFill>
                <a:prstDash val="solid"/>
                <a:round/>
                <a:headEnd type="none" w="med" len="med"/>
                <a:tailEnd type="none" w="med" len="med"/>
              </a:ln>
            </p:spPr>
          </p:cxnSp>
          <p:grpSp>
            <p:nvGrpSpPr>
              <p:cNvPr id="1098" name="Google Shape;1098;p49"/>
              <p:cNvGrpSpPr/>
              <p:nvPr/>
            </p:nvGrpSpPr>
            <p:grpSpPr>
              <a:xfrm>
                <a:off x="7492324" y="978977"/>
                <a:ext cx="845101" cy="183000"/>
                <a:chOff x="1605849" y="363963"/>
                <a:chExt cx="845101" cy="183000"/>
              </a:xfrm>
              <a:grpFill/>
            </p:grpSpPr>
            <p:sp>
              <p:nvSpPr>
                <p:cNvPr id="1099" name="Google Shape;1099;p49"/>
                <p:cNvSpPr/>
                <p:nvPr/>
              </p:nvSpPr>
              <p:spPr>
                <a:xfrm>
                  <a:off x="1951450" y="367563"/>
                  <a:ext cx="179400" cy="179400"/>
                </a:xfrm>
                <a:prstGeom prst="rect">
                  <a:avLst/>
                </a:prstGeom>
                <a:grp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nvGrpSpPr>
                <p:cNvPr id="1100" name="Google Shape;1100;p49"/>
                <p:cNvGrpSpPr/>
                <p:nvPr/>
              </p:nvGrpSpPr>
              <p:grpSpPr>
                <a:xfrm>
                  <a:off x="2267950" y="363963"/>
                  <a:ext cx="183000" cy="183000"/>
                  <a:chOff x="8225400" y="367488"/>
                  <a:chExt cx="183000" cy="183000"/>
                </a:xfrm>
                <a:grpFill/>
              </p:grpSpPr>
              <p:cxnSp>
                <p:nvCxnSpPr>
                  <p:cNvPr id="1101" name="Google Shape;1101;p49"/>
                  <p:cNvCxnSpPr/>
                  <p:nvPr/>
                </p:nvCxnSpPr>
                <p:spPr>
                  <a:xfrm>
                    <a:off x="8225400" y="367488"/>
                    <a:ext cx="183000" cy="183000"/>
                  </a:xfrm>
                  <a:prstGeom prst="straightConnector1">
                    <a:avLst/>
                  </a:prstGeom>
                  <a:grpFill/>
                  <a:ln w="28575" cap="flat" cmpd="sng">
                    <a:solidFill>
                      <a:schemeClr val="dk1"/>
                    </a:solidFill>
                    <a:prstDash val="solid"/>
                    <a:round/>
                    <a:headEnd type="none" w="med" len="med"/>
                    <a:tailEnd type="none" w="med" len="med"/>
                  </a:ln>
                </p:spPr>
              </p:cxnSp>
              <p:cxnSp>
                <p:nvCxnSpPr>
                  <p:cNvPr id="1102" name="Google Shape;1102;p49"/>
                  <p:cNvCxnSpPr/>
                  <p:nvPr/>
                </p:nvCxnSpPr>
                <p:spPr>
                  <a:xfrm rot="5400000">
                    <a:off x="8225400" y="367488"/>
                    <a:ext cx="183000" cy="183000"/>
                  </a:xfrm>
                  <a:prstGeom prst="straightConnector1">
                    <a:avLst/>
                  </a:prstGeom>
                  <a:grpFill/>
                  <a:ln w="28575" cap="flat" cmpd="sng">
                    <a:solidFill>
                      <a:schemeClr val="dk1"/>
                    </a:solidFill>
                    <a:prstDash val="solid"/>
                    <a:round/>
                    <a:headEnd type="none" w="med" len="med"/>
                    <a:tailEnd type="none" w="med" len="med"/>
                  </a:ln>
                </p:spPr>
              </p:cxnSp>
            </p:grpSp>
            <p:cxnSp>
              <p:nvCxnSpPr>
                <p:cNvPr id="1103" name="Google Shape;1103;p49"/>
                <p:cNvCxnSpPr/>
                <p:nvPr/>
              </p:nvCxnSpPr>
              <p:spPr>
                <a:xfrm>
                  <a:off x="1605849" y="546963"/>
                  <a:ext cx="208500" cy="0"/>
                </a:xfrm>
                <a:prstGeom prst="straightConnector1">
                  <a:avLst/>
                </a:prstGeom>
                <a:grpFill/>
                <a:ln w="28575" cap="flat" cmpd="sng">
                  <a:solidFill>
                    <a:schemeClr val="dk1"/>
                  </a:solidFill>
                  <a:prstDash val="solid"/>
                  <a:round/>
                  <a:headEnd type="none" w="med" len="med"/>
                  <a:tailEnd type="none" w="med" len="med"/>
                </a:ln>
              </p:spPr>
            </p:cxnSp>
          </p:grpSp>
        </p:grpSp>
      </p:grpSp>
      <p:sp>
        <p:nvSpPr>
          <p:cNvPr id="5" name="Content Placeholder 4">
            <a:extLst>
              <a:ext uri="{FF2B5EF4-FFF2-40B4-BE49-F238E27FC236}">
                <a16:creationId xmlns:a16="http://schemas.microsoft.com/office/drawing/2014/main" id="{328353A1-D004-AA8F-FA1D-33187B2243FC}"/>
              </a:ext>
            </a:extLst>
          </p:cNvPr>
          <p:cNvSpPr>
            <a:spLocks noGrp="1"/>
          </p:cNvSpPr>
          <p:nvPr>
            <p:ph idx="1"/>
          </p:nvPr>
        </p:nvSpPr>
        <p:spPr>
          <a:xfrm>
            <a:off x="3052680" y="828287"/>
            <a:ext cx="6086639" cy="4464000"/>
          </a:xfrm>
        </p:spPr>
        <p:txBody>
          <a:bodyPr/>
          <a:lstStyle/>
          <a:p>
            <a:pPr marL="0" indent="0">
              <a:buNone/>
            </a:pPr>
            <a:r>
              <a:rPr lang="en-US" sz="2000" kern="100" dirty="0">
                <a:effectLst/>
                <a:latin typeface="+mj-lt"/>
                <a:ea typeface="Aptos" panose="020B0004020202020204" pitchFamily="34" charset="0"/>
                <a:cs typeface="Times New Roman" panose="02020603050405020304" pitchFamily="18" charset="0"/>
              </a:rPr>
              <a:t>You are standing in front of the Social Sciences Building, a bit early for your appointment with the manager of the KU Leuven Digital Society Institute. </a:t>
            </a:r>
          </a:p>
          <a:p>
            <a:pPr marL="0" indent="0">
              <a:buNone/>
            </a:pPr>
            <a:r>
              <a:rPr lang="en-US" sz="2000" kern="100" dirty="0">
                <a:latin typeface="+mj-lt"/>
                <a:ea typeface="Aptos" panose="020B0004020202020204" pitchFamily="34" charset="0"/>
                <a:cs typeface="Times New Roman" panose="02020603050405020304" pitchFamily="18" charset="0"/>
              </a:rPr>
              <a:t>Quite t</a:t>
            </a:r>
            <a:r>
              <a:rPr lang="en-US" sz="2000" kern="100" dirty="0">
                <a:effectLst/>
                <a:latin typeface="+mj-lt"/>
                <a:ea typeface="Aptos" panose="020B0004020202020204" pitchFamily="34" charset="0"/>
                <a:cs typeface="Times New Roman" panose="02020603050405020304" pitchFamily="18" charset="0"/>
              </a:rPr>
              <a:t>ypically, it begins raining. </a:t>
            </a:r>
          </a:p>
          <a:p>
            <a:pPr marL="0" indent="0">
              <a:buNone/>
            </a:pPr>
            <a:r>
              <a:rPr lang="en-US" sz="2000" kern="100" dirty="0">
                <a:effectLst/>
                <a:latin typeface="+mj-lt"/>
                <a:ea typeface="Aptos" panose="020B0004020202020204" pitchFamily="34" charset="0"/>
                <a:cs typeface="Times New Roman" panose="02020603050405020304" pitchFamily="18" charset="0"/>
              </a:rPr>
              <a:t>The building in front of you seems to offer the shelter you need. You enter it, and the warm smell of coffee and croissants reminds you that you had to skip breakfast. Instinctively, you follow the smell.</a:t>
            </a:r>
          </a:p>
          <a:p>
            <a:pPr marL="0" indent="0" algn="just">
              <a:buNone/>
            </a:pPr>
            <a:endParaRPr lang="en-BE"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D7DC12D0-B3E5-74C3-9DF6-3C31521BBF19}"/>
              </a:ext>
            </a:extLst>
          </p:cNvPr>
          <p:cNvSpPr>
            <a:spLocks noGrp="1"/>
          </p:cNvSpPr>
          <p:nvPr>
            <p:ph type="sldNum" sz="quarter" idx="12"/>
          </p:nvPr>
        </p:nvSpPr>
        <p:spPr/>
        <p:txBody>
          <a:bodyPr/>
          <a:lstStyle/>
          <a:p>
            <a:fld id="{0A297500-7527-634B-90F4-69D0994C32B4}" type="slidenum">
              <a:rPr lang="nl-NL" smtClean="0"/>
              <a:t>2</a:t>
            </a:fld>
            <a:endParaRPr lang="nl-NL"/>
          </a:p>
        </p:txBody>
      </p:sp>
      <p:sp>
        <p:nvSpPr>
          <p:cNvPr id="23" name="Google Shape;889;p42">
            <a:extLst>
              <a:ext uri="{FF2B5EF4-FFF2-40B4-BE49-F238E27FC236}">
                <a16:creationId xmlns:a16="http://schemas.microsoft.com/office/drawing/2014/main" id="{F1826EE5-F975-D053-1F5F-0231FECB951F}"/>
              </a:ext>
            </a:extLst>
          </p:cNvPr>
          <p:cNvSpPr txBox="1">
            <a:spLocks/>
          </p:cNvSpPr>
          <p:nvPr/>
        </p:nvSpPr>
        <p:spPr>
          <a:xfrm>
            <a:off x="6630748" y="4767699"/>
            <a:ext cx="3246595" cy="650160"/>
          </a:xfrm>
          <a:prstGeom prst="rect">
            <a:avLst/>
          </a:prstGeom>
          <a:solidFill>
            <a:srgbClr val="EFC4B9"/>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Rubik Black"/>
              <a:buNone/>
              <a:defRPr sz="3200" b="0" i="0" u="none" strike="noStrike" cap="none">
                <a:solidFill>
                  <a:schemeClr val="dk1"/>
                </a:solidFill>
                <a:latin typeface="Rubik Black"/>
                <a:ea typeface="Rubik Black"/>
                <a:cs typeface="Rubik Black"/>
                <a:sym typeface="Rubik Black"/>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000000"/>
              </a:buClr>
              <a:buSzPts val="3500"/>
              <a:buFont typeface="Rubik Black"/>
              <a:buNone/>
              <a:tabLst/>
              <a:defRPr/>
            </a:pPr>
            <a:r>
              <a:rPr kumimoji="0" lang="en-US" sz="2400" b="0" i="0" u="none" strike="noStrike" kern="0" cap="none" spc="0" normalizeH="0" baseline="0" noProof="0" dirty="0">
                <a:ln>
                  <a:noFill/>
                </a:ln>
                <a:solidFill>
                  <a:srgbClr val="000000"/>
                </a:solidFill>
                <a:effectLst/>
                <a:uLnTx/>
                <a:uFillTx/>
                <a:latin typeface="+mn-lt"/>
                <a:cs typeface="Rubik Black"/>
                <a:sym typeface="Rubik Black"/>
              </a:rPr>
              <a:t>Climb the stairs</a:t>
            </a:r>
          </a:p>
        </p:txBody>
      </p:sp>
      <p:sp>
        <p:nvSpPr>
          <p:cNvPr id="24" name="Google Shape;890;p42">
            <a:extLst>
              <a:ext uri="{FF2B5EF4-FFF2-40B4-BE49-F238E27FC236}">
                <a16:creationId xmlns:a16="http://schemas.microsoft.com/office/drawing/2014/main" id="{069A25F4-AE9D-6FC6-289F-657BB6B8CE27}"/>
              </a:ext>
            </a:extLst>
          </p:cNvPr>
          <p:cNvSpPr/>
          <p:nvPr/>
        </p:nvSpPr>
        <p:spPr>
          <a:xfrm rot="18900000">
            <a:off x="9376522" y="5122791"/>
            <a:ext cx="586980" cy="533991"/>
          </a:xfrm>
          <a:prstGeom prst="upArrow">
            <a:avLst>
              <a:gd name="adj1" fmla="val 50000"/>
              <a:gd name="adj2" fmla="val 50000"/>
            </a:avLst>
          </a:prstGeom>
          <a:solidFill>
            <a:srgbClr val="0DA795"/>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pic>
        <p:nvPicPr>
          <p:cNvPr id="30" name="Picture 29" descr="A staircase in a building&#10;&#10;Description automatically generated">
            <a:extLst>
              <a:ext uri="{FF2B5EF4-FFF2-40B4-BE49-F238E27FC236}">
                <a16:creationId xmlns:a16="http://schemas.microsoft.com/office/drawing/2014/main" id="{3539A247-0F91-2715-8D64-6EAE0854FBDC}"/>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052680" y="4038354"/>
            <a:ext cx="2655145" cy="1991359"/>
          </a:xfrm>
          <a:prstGeom prst="rect">
            <a:avLst/>
          </a:prstGeom>
        </p:spPr>
      </p:pic>
      <p:sp>
        <p:nvSpPr>
          <p:cNvPr id="31" name="Footer Placeholder 2">
            <a:extLst>
              <a:ext uri="{FF2B5EF4-FFF2-40B4-BE49-F238E27FC236}">
                <a16:creationId xmlns:a16="http://schemas.microsoft.com/office/drawing/2014/main" id="{CE68B078-E4DD-14D9-2D9F-5299D001596E}"/>
              </a:ext>
            </a:extLst>
          </p:cNvPr>
          <p:cNvSpPr>
            <a:spLocks noGrp="1"/>
          </p:cNvSpPr>
          <p:nvPr>
            <p:ph type="ftr" sz="quarter" idx="11"/>
          </p:nvPr>
        </p:nvSpPr>
        <p:spPr>
          <a:xfrm>
            <a:off x="-1272600" y="11622"/>
            <a:ext cx="3820471" cy="1339658"/>
          </a:xfrm>
        </p:spPr>
        <p:txBody>
          <a:bodyPr/>
          <a:lstStyle/>
          <a:p>
            <a:r>
              <a:rPr lang="nl-NL" dirty="0"/>
              <a:t>Bruno Dupont</a:t>
            </a:r>
          </a:p>
          <a:p>
            <a:r>
              <a:rPr lang="nl-NL" dirty="0"/>
              <a:t>KU Leuven Digital Society </a:t>
            </a:r>
            <a:r>
              <a:rPr lang="nl-NL" dirty="0" err="1"/>
              <a:t>Institute</a:t>
            </a:r>
            <a:r>
              <a:rPr lang="nl-NL" dirty="0"/>
              <a:t> </a:t>
            </a:r>
          </a:p>
          <a:p>
            <a:r>
              <a:rPr lang="nl-NL" dirty="0"/>
              <a:t>4 Dec 2024</a:t>
            </a:r>
          </a:p>
        </p:txBody>
      </p:sp>
    </p:spTree>
    <p:extLst>
      <p:ext uri="{BB962C8B-B14F-4D97-AF65-F5344CB8AC3E}">
        <p14:creationId xmlns:p14="http://schemas.microsoft.com/office/powerpoint/2010/main" val="245984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4000" fill="hold" grpId="0" nodeType="withEffect">
                                  <p:stCondLst>
                                    <p:cond delay="2500"/>
                                  </p:stCondLst>
                                  <p:childTnLst>
                                    <p:animEffect transition="out" filter="fade">
                                      <p:cBhvr>
                                        <p:cTn id="6" dur="1000" tmFilter="0, 0; .2, .5; .8, .5; 1, 0"/>
                                        <p:tgtEl>
                                          <p:spTgt spid="23"/>
                                        </p:tgtEl>
                                      </p:cBhvr>
                                    </p:animEffect>
                                    <p:animScale>
                                      <p:cBhvr>
                                        <p:cTn id="7" dur="500"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grpSp>
        <p:nvGrpSpPr>
          <p:cNvPr id="1093" name="Google Shape;1093;p49"/>
          <p:cNvGrpSpPr/>
          <p:nvPr/>
        </p:nvGrpSpPr>
        <p:grpSpPr>
          <a:xfrm>
            <a:off x="2682240" y="0"/>
            <a:ext cx="7965129" cy="6832882"/>
            <a:chOff x="4754850" y="887475"/>
            <a:chExt cx="3763400" cy="3725700"/>
          </a:xfrm>
          <a:solidFill>
            <a:srgbClr val="FCF6E8"/>
          </a:solidFill>
        </p:grpSpPr>
        <p:sp>
          <p:nvSpPr>
            <p:cNvPr id="1094" name="Google Shape;1094;p49"/>
            <p:cNvSpPr/>
            <p:nvPr/>
          </p:nvSpPr>
          <p:spPr>
            <a:xfrm>
              <a:off x="4844450" y="978975"/>
              <a:ext cx="3673800" cy="3634200"/>
            </a:xfrm>
            <a:prstGeom prst="roundRect">
              <a:avLst>
                <a:gd name="adj" fmla="val 0"/>
              </a:avLst>
            </a:prstGeom>
            <a:grpFill/>
            <a:ln>
              <a:noFill/>
            </a:ln>
          </p:spPr>
          <p:txBody>
            <a:bodyPr spcFirstLastPara="1" wrap="square" lIns="121900" tIns="121900" rIns="121900" bIns="121900" anchor="ctr" anchorCtr="0">
              <a:noAutofit/>
            </a:bodyPr>
            <a:lstStyle/>
            <a:p>
              <a:endParaRPr sz="2400"/>
            </a:p>
          </p:txBody>
        </p:sp>
        <p:grpSp>
          <p:nvGrpSpPr>
            <p:cNvPr id="1095" name="Google Shape;1095;p49"/>
            <p:cNvGrpSpPr/>
            <p:nvPr/>
          </p:nvGrpSpPr>
          <p:grpSpPr>
            <a:xfrm>
              <a:off x="4754850" y="887475"/>
              <a:ext cx="3674404" cy="3616200"/>
              <a:chOff x="4754850" y="887475"/>
              <a:chExt cx="3674404" cy="3616200"/>
            </a:xfrm>
            <a:grpFill/>
          </p:grpSpPr>
          <p:sp>
            <p:nvSpPr>
              <p:cNvPr id="1096" name="Google Shape;1096;p49"/>
              <p:cNvSpPr/>
              <p:nvPr/>
            </p:nvSpPr>
            <p:spPr>
              <a:xfrm>
                <a:off x="4754850" y="887475"/>
                <a:ext cx="3673800" cy="3616200"/>
              </a:xfrm>
              <a:prstGeom prst="roundRect">
                <a:avLst>
                  <a:gd name="adj" fmla="val 0"/>
                </a:avLst>
              </a:prstGeom>
              <a:grp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cxnSp>
            <p:nvCxnSpPr>
              <p:cNvPr id="1097" name="Google Shape;1097;p49"/>
              <p:cNvCxnSpPr/>
              <p:nvPr/>
            </p:nvCxnSpPr>
            <p:spPr>
              <a:xfrm>
                <a:off x="4755154" y="1253333"/>
                <a:ext cx="3674100" cy="0"/>
              </a:xfrm>
              <a:prstGeom prst="straightConnector1">
                <a:avLst/>
              </a:prstGeom>
              <a:grpFill/>
              <a:ln w="28575" cap="flat" cmpd="sng">
                <a:solidFill>
                  <a:schemeClr val="dk1"/>
                </a:solidFill>
                <a:prstDash val="solid"/>
                <a:round/>
                <a:headEnd type="none" w="med" len="med"/>
                <a:tailEnd type="none" w="med" len="med"/>
              </a:ln>
            </p:spPr>
          </p:cxnSp>
          <p:grpSp>
            <p:nvGrpSpPr>
              <p:cNvPr id="1098" name="Google Shape;1098;p49"/>
              <p:cNvGrpSpPr/>
              <p:nvPr/>
            </p:nvGrpSpPr>
            <p:grpSpPr>
              <a:xfrm>
                <a:off x="7492324" y="978977"/>
                <a:ext cx="845101" cy="183000"/>
                <a:chOff x="1605849" y="363963"/>
                <a:chExt cx="845101" cy="183000"/>
              </a:xfrm>
              <a:grpFill/>
            </p:grpSpPr>
            <p:sp>
              <p:nvSpPr>
                <p:cNvPr id="1099" name="Google Shape;1099;p49"/>
                <p:cNvSpPr/>
                <p:nvPr/>
              </p:nvSpPr>
              <p:spPr>
                <a:xfrm>
                  <a:off x="1951450" y="367563"/>
                  <a:ext cx="179400" cy="179400"/>
                </a:xfrm>
                <a:prstGeom prst="rect">
                  <a:avLst/>
                </a:prstGeom>
                <a:grp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nvGrpSpPr>
                <p:cNvPr id="1100" name="Google Shape;1100;p49"/>
                <p:cNvGrpSpPr/>
                <p:nvPr/>
              </p:nvGrpSpPr>
              <p:grpSpPr>
                <a:xfrm>
                  <a:off x="2267950" y="363963"/>
                  <a:ext cx="183000" cy="183000"/>
                  <a:chOff x="8225400" y="367488"/>
                  <a:chExt cx="183000" cy="183000"/>
                </a:xfrm>
                <a:grpFill/>
              </p:grpSpPr>
              <p:cxnSp>
                <p:nvCxnSpPr>
                  <p:cNvPr id="1101" name="Google Shape;1101;p49"/>
                  <p:cNvCxnSpPr/>
                  <p:nvPr/>
                </p:nvCxnSpPr>
                <p:spPr>
                  <a:xfrm>
                    <a:off x="8225400" y="367488"/>
                    <a:ext cx="183000" cy="183000"/>
                  </a:xfrm>
                  <a:prstGeom prst="straightConnector1">
                    <a:avLst/>
                  </a:prstGeom>
                  <a:grpFill/>
                  <a:ln w="28575" cap="flat" cmpd="sng">
                    <a:solidFill>
                      <a:schemeClr val="dk1"/>
                    </a:solidFill>
                    <a:prstDash val="solid"/>
                    <a:round/>
                    <a:headEnd type="none" w="med" len="med"/>
                    <a:tailEnd type="none" w="med" len="med"/>
                  </a:ln>
                </p:spPr>
              </p:cxnSp>
              <p:cxnSp>
                <p:nvCxnSpPr>
                  <p:cNvPr id="1102" name="Google Shape;1102;p49"/>
                  <p:cNvCxnSpPr/>
                  <p:nvPr/>
                </p:nvCxnSpPr>
                <p:spPr>
                  <a:xfrm rot="5400000">
                    <a:off x="8225400" y="367488"/>
                    <a:ext cx="183000" cy="183000"/>
                  </a:xfrm>
                  <a:prstGeom prst="straightConnector1">
                    <a:avLst/>
                  </a:prstGeom>
                  <a:grpFill/>
                  <a:ln w="28575" cap="flat" cmpd="sng">
                    <a:solidFill>
                      <a:schemeClr val="dk1"/>
                    </a:solidFill>
                    <a:prstDash val="solid"/>
                    <a:round/>
                    <a:headEnd type="none" w="med" len="med"/>
                    <a:tailEnd type="none" w="med" len="med"/>
                  </a:ln>
                </p:spPr>
              </p:cxnSp>
            </p:grpSp>
            <p:cxnSp>
              <p:nvCxnSpPr>
                <p:cNvPr id="1103" name="Google Shape;1103;p49"/>
                <p:cNvCxnSpPr/>
                <p:nvPr/>
              </p:nvCxnSpPr>
              <p:spPr>
                <a:xfrm>
                  <a:off x="1605849" y="546963"/>
                  <a:ext cx="208500" cy="0"/>
                </a:xfrm>
                <a:prstGeom prst="straightConnector1">
                  <a:avLst/>
                </a:prstGeom>
                <a:grpFill/>
                <a:ln w="28575" cap="flat" cmpd="sng">
                  <a:solidFill>
                    <a:schemeClr val="dk1"/>
                  </a:solidFill>
                  <a:prstDash val="solid"/>
                  <a:round/>
                  <a:headEnd type="none" w="med" len="med"/>
                  <a:tailEnd type="none" w="med" len="med"/>
                </a:ln>
              </p:spPr>
            </p:cxnSp>
          </p:grpSp>
        </p:grpSp>
      </p:grpSp>
      <p:sp>
        <p:nvSpPr>
          <p:cNvPr id="5" name="Content Placeholder 4">
            <a:extLst>
              <a:ext uri="{FF2B5EF4-FFF2-40B4-BE49-F238E27FC236}">
                <a16:creationId xmlns:a16="http://schemas.microsoft.com/office/drawing/2014/main" id="{328353A1-D004-AA8F-FA1D-33187B2243FC}"/>
              </a:ext>
            </a:extLst>
          </p:cNvPr>
          <p:cNvSpPr>
            <a:spLocks noGrp="1"/>
          </p:cNvSpPr>
          <p:nvPr>
            <p:ph idx="1"/>
          </p:nvPr>
        </p:nvSpPr>
        <p:spPr>
          <a:xfrm>
            <a:off x="3052680" y="828287"/>
            <a:ext cx="7127640" cy="4464000"/>
          </a:xfrm>
        </p:spPr>
        <p:txBody>
          <a:bodyPr/>
          <a:lstStyle/>
          <a:p>
            <a:pPr marL="0" indent="0">
              <a:buNone/>
            </a:pPr>
            <a:r>
              <a:rPr lang="en-US" sz="2000" kern="100" dirty="0">
                <a:effectLst/>
                <a:latin typeface="+mj-lt"/>
                <a:ea typeface="Aptos" panose="020B0004020202020204" pitchFamily="34" charset="0"/>
                <a:cs typeface="Times New Roman" panose="02020603050405020304" pitchFamily="18" charset="0"/>
              </a:rPr>
              <a:t>Coffee and croissants are indeed available. </a:t>
            </a:r>
            <a:r>
              <a:rPr lang="en-US" sz="2000" kern="100" dirty="0">
                <a:latin typeface="+mj-lt"/>
                <a:ea typeface="Aptos" panose="020B0004020202020204" pitchFamily="34" charset="0"/>
                <a:cs typeface="Times New Roman" panose="02020603050405020304" pitchFamily="18" charset="0"/>
              </a:rPr>
              <a:t>Y</a:t>
            </a:r>
            <a:r>
              <a:rPr lang="en-US" sz="2000" kern="100" dirty="0">
                <a:effectLst/>
                <a:latin typeface="+mj-lt"/>
                <a:ea typeface="Aptos" panose="020B0004020202020204" pitchFamily="34" charset="0"/>
                <a:cs typeface="Times New Roman" panose="02020603050405020304" pitchFamily="18" charset="0"/>
              </a:rPr>
              <a:t>ou help yourself.</a:t>
            </a:r>
          </a:p>
          <a:p>
            <a:pPr marL="0" indent="0">
              <a:buNone/>
            </a:pPr>
            <a:r>
              <a:rPr lang="en-US" sz="2000" kern="100" dirty="0">
                <a:effectLst/>
                <a:latin typeface="+mj-lt"/>
                <a:ea typeface="Aptos" panose="020B0004020202020204" pitchFamily="34" charset="0"/>
                <a:cs typeface="Times New Roman" panose="02020603050405020304" pitchFamily="18" charset="0"/>
              </a:rPr>
              <a:t>Your basic needs satisfied, you have a look at the room. </a:t>
            </a:r>
          </a:p>
          <a:p>
            <a:pPr marL="0" indent="0">
              <a:buNone/>
            </a:pPr>
            <a:r>
              <a:rPr lang="en-US" sz="2000" kern="100" dirty="0">
                <a:effectLst/>
                <a:latin typeface="+mj-lt"/>
                <a:ea typeface="Aptos" panose="020B0004020202020204" pitchFamily="34" charset="0"/>
                <a:cs typeface="Times New Roman" panose="02020603050405020304" pitchFamily="18" charset="0"/>
              </a:rPr>
              <a:t>At four tables, groups of adults are busy with markers for kids, pencils, and colored stickers, sketching a collective fresco on a large sheet of paper. They seem to exchange about the further development of their sketch, at times laughing, at times shouting in excitement. The language is English, yet you can hear accents from different countries. You feel intrigued.</a:t>
            </a:r>
            <a:endParaRPr lang="en-BE"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3" name="Google Shape;889;p42">
            <a:extLst>
              <a:ext uri="{FF2B5EF4-FFF2-40B4-BE49-F238E27FC236}">
                <a16:creationId xmlns:a16="http://schemas.microsoft.com/office/drawing/2014/main" id="{F1826EE5-F975-D053-1F5F-0231FECB951F}"/>
              </a:ext>
            </a:extLst>
          </p:cNvPr>
          <p:cNvSpPr txBox="1">
            <a:spLocks/>
          </p:cNvSpPr>
          <p:nvPr/>
        </p:nvSpPr>
        <p:spPr>
          <a:xfrm>
            <a:off x="6612407" y="4537528"/>
            <a:ext cx="3246595" cy="650160"/>
          </a:xfrm>
          <a:prstGeom prst="rect">
            <a:avLst/>
          </a:prstGeom>
          <a:solidFill>
            <a:srgbClr val="EFC4B9"/>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Rubik Black"/>
              <a:buNone/>
              <a:defRPr sz="3200" b="0" i="0" u="none" strike="noStrike" cap="none">
                <a:solidFill>
                  <a:schemeClr val="dk1"/>
                </a:solidFill>
                <a:latin typeface="Rubik Black"/>
                <a:ea typeface="Rubik Black"/>
                <a:cs typeface="Rubik Black"/>
                <a:sym typeface="Rubik Black"/>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000000"/>
              </a:buClr>
              <a:buSzPts val="3500"/>
              <a:buFont typeface="Rubik Black"/>
              <a:buNone/>
              <a:tabLst/>
              <a:defRPr/>
            </a:pPr>
            <a:r>
              <a:rPr kumimoji="0" lang="en-US" sz="2400" b="0" i="0" u="none" strike="noStrike" kern="0" cap="none" spc="0" normalizeH="0" baseline="0" noProof="0" dirty="0">
                <a:ln>
                  <a:noFill/>
                </a:ln>
                <a:solidFill>
                  <a:srgbClr val="000000"/>
                </a:solidFill>
                <a:effectLst/>
                <a:uLnTx/>
                <a:uFillTx/>
                <a:latin typeface="+mn-lt"/>
                <a:cs typeface="Rubik Black"/>
                <a:sym typeface="Rubik Black"/>
              </a:rPr>
              <a:t>Come closer</a:t>
            </a:r>
          </a:p>
        </p:txBody>
      </p:sp>
      <p:sp>
        <p:nvSpPr>
          <p:cNvPr id="24" name="Google Shape;890;p42">
            <a:extLst>
              <a:ext uri="{FF2B5EF4-FFF2-40B4-BE49-F238E27FC236}">
                <a16:creationId xmlns:a16="http://schemas.microsoft.com/office/drawing/2014/main" id="{069A25F4-AE9D-6FC6-289F-657BB6B8CE27}"/>
              </a:ext>
            </a:extLst>
          </p:cNvPr>
          <p:cNvSpPr/>
          <p:nvPr/>
        </p:nvSpPr>
        <p:spPr>
          <a:xfrm rot="18900000">
            <a:off x="9358181" y="4892620"/>
            <a:ext cx="586980" cy="533991"/>
          </a:xfrm>
          <a:prstGeom prst="upArrow">
            <a:avLst>
              <a:gd name="adj1" fmla="val 50000"/>
              <a:gd name="adj2" fmla="val 50000"/>
            </a:avLst>
          </a:prstGeom>
          <a:solidFill>
            <a:srgbClr val="0DA795"/>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7" name="Rectangle 16">
            <a:extLst>
              <a:ext uri="{FF2B5EF4-FFF2-40B4-BE49-F238E27FC236}">
                <a16:creationId xmlns:a16="http://schemas.microsoft.com/office/drawing/2014/main" id="{2D3B911F-4231-601C-3225-2F58B1402523}"/>
              </a:ext>
            </a:extLst>
          </p:cNvPr>
          <p:cNvSpPr/>
          <p:nvPr/>
        </p:nvSpPr>
        <p:spPr>
          <a:xfrm>
            <a:off x="3085003" y="3946254"/>
            <a:ext cx="2655145" cy="1991359"/>
          </a:xfrm>
          <a:prstGeom prst="rect">
            <a:avLst/>
          </a:prstGeom>
          <a:solidFill>
            <a:srgbClr val="DBCFC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grpSp>
        <p:nvGrpSpPr>
          <p:cNvPr id="4" name="Google Shape;1311;p53">
            <a:extLst>
              <a:ext uri="{FF2B5EF4-FFF2-40B4-BE49-F238E27FC236}">
                <a16:creationId xmlns:a16="http://schemas.microsoft.com/office/drawing/2014/main" id="{56DE1CA1-449A-496B-073C-40FBAACE9F54}"/>
              </a:ext>
            </a:extLst>
          </p:cNvPr>
          <p:cNvGrpSpPr/>
          <p:nvPr/>
        </p:nvGrpSpPr>
        <p:grpSpPr>
          <a:xfrm rot="420793">
            <a:off x="3292442" y="4123953"/>
            <a:ext cx="1554476" cy="202073"/>
            <a:chOff x="4877313" y="3070693"/>
            <a:chExt cx="1828795" cy="240192"/>
          </a:xfrm>
        </p:grpSpPr>
        <p:sp>
          <p:nvSpPr>
            <p:cNvPr id="6" name="Google Shape;1312;p53">
              <a:extLst>
                <a:ext uri="{FF2B5EF4-FFF2-40B4-BE49-F238E27FC236}">
                  <a16:creationId xmlns:a16="http://schemas.microsoft.com/office/drawing/2014/main" id="{7C257D3D-7605-7DD1-1EB5-70E86C65DF00}"/>
                </a:ext>
              </a:extLst>
            </p:cNvPr>
            <p:cNvSpPr/>
            <p:nvPr/>
          </p:nvSpPr>
          <p:spPr>
            <a:xfrm>
              <a:off x="4877313" y="3070693"/>
              <a:ext cx="1827551" cy="238935"/>
            </a:xfrm>
            <a:custGeom>
              <a:avLst/>
              <a:gdLst/>
              <a:ahLst/>
              <a:cxnLst/>
              <a:rect l="l" t="t" r="r" b="b"/>
              <a:pathLst>
                <a:path w="35269" h="4562" extrusionOk="0">
                  <a:moveTo>
                    <a:pt x="1196" y="2952"/>
                  </a:moveTo>
                  <a:lnTo>
                    <a:pt x="708" y="2952"/>
                  </a:lnTo>
                  <a:cubicBezTo>
                    <a:pt x="537" y="2927"/>
                    <a:pt x="366" y="2878"/>
                    <a:pt x="269" y="2756"/>
                  </a:cubicBezTo>
                  <a:lnTo>
                    <a:pt x="269" y="2756"/>
                  </a:lnTo>
                  <a:cubicBezTo>
                    <a:pt x="1" y="2488"/>
                    <a:pt x="1" y="2098"/>
                    <a:pt x="269" y="1830"/>
                  </a:cubicBezTo>
                  <a:cubicBezTo>
                    <a:pt x="366" y="1708"/>
                    <a:pt x="537" y="1635"/>
                    <a:pt x="708" y="1659"/>
                  </a:cubicBezTo>
                  <a:lnTo>
                    <a:pt x="1196" y="1659"/>
                  </a:lnTo>
                  <a:cubicBezTo>
                    <a:pt x="1196" y="1610"/>
                    <a:pt x="1220" y="1586"/>
                    <a:pt x="1244" y="1561"/>
                  </a:cubicBezTo>
                  <a:cubicBezTo>
                    <a:pt x="3586" y="0"/>
                    <a:pt x="4049" y="0"/>
                    <a:pt x="6586" y="0"/>
                  </a:cubicBezTo>
                  <a:lnTo>
                    <a:pt x="33195" y="0"/>
                  </a:lnTo>
                  <a:cubicBezTo>
                    <a:pt x="34366" y="98"/>
                    <a:pt x="35268" y="1098"/>
                    <a:pt x="35268" y="2293"/>
                  </a:cubicBezTo>
                  <a:cubicBezTo>
                    <a:pt x="35268" y="3464"/>
                    <a:pt x="34366" y="4464"/>
                    <a:pt x="33195" y="4561"/>
                  </a:cubicBezTo>
                  <a:lnTo>
                    <a:pt x="6610" y="4561"/>
                  </a:lnTo>
                  <a:cubicBezTo>
                    <a:pt x="4049" y="4561"/>
                    <a:pt x="3610" y="4561"/>
                    <a:pt x="1269" y="3000"/>
                  </a:cubicBezTo>
                  <a:cubicBezTo>
                    <a:pt x="1244" y="2976"/>
                    <a:pt x="1220" y="2952"/>
                    <a:pt x="1196" y="29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13;p53">
              <a:extLst>
                <a:ext uri="{FF2B5EF4-FFF2-40B4-BE49-F238E27FC236}">
                  <a16:creationId xmlns:a16="http://schemas.microsoft.com/office/drawing/2014/main" id="{3F3DA52F-2C47-E58F-3713-8D95091BD030}"/>
                </a:ext>
              </a:extLst>
            </p:cNvPr>
            <p:cNvSpPr/>
            <p:nvPr/>
          </p:nvSpPr>
          <p:spPr>
            <a:xfrm>
              <a:off x="4897518" y="3179264"/>
              <a:ext cx="40521" cy="24302"/>
            </a:xfrm>
            <a:custGeom>
              <a:avLst/>
              <a:gdLst/>
              <a:ahLst/>
              <a:cxnLst/>
              <a:rect l="l" t="t" r="r" b="b"/>
              <a:pathLst>
                <a:path w="782" h="464" extrusionOk="0">
                  <a:moveTo>
                    <a:pt x="172" y="49"/>
                  </a:moveTo>
                  <a:cubicBezTo>
                    <a:pt x="1" y="196"/>
                    <a:pt x="123" y="464"/>
                    <a:pt x="342" y="464"/>
                  </a:cubicBezTo>
                  <a:lnTo>
                    <a:pt x="781" y="464"/>
                  </a:lnTo>
                  <a:lnTo>
                    <a:pt x="781" y="1"/>
                  </a:lnTo>
                  <a:lnTo>
                    <a:pt x="318" y="1"/>
                  </a:lnTo>
                  <a:cubicBezTo>
                    <a:pt x="269" y="1"/>
                    <a:pt x="196" y="1"/>
                    <a:pt x="172" y="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14;p53">
              <a:extLst>
                <a:ext uri="{FF2B5EF4-FFF2-40B4-BE49-F238E27FC236}">
                  <a16:creationId xmlns:a16="http://schemas.microsoft.com/office/drawing/2014/main" id="{45766296-C1E8-4322-D3F3-DE2E4CAB7AE4}"/>
                </a:ext>
              </a:extLst>
            </p:cNvPr>
            <p:cNvSpPr/>
            <p:nvPr/>
          </p:nvSpPr>
          <p:spPr>
            <a:xfrm>
              <a:off x="4959430" y="3091119"/>
              <a:ext cx="259139" cy="199339"/>
            </a:xfrm>
            <a:custGeom>
              <a:avLst/>
              <a:gdLst/>
              <a:ahLst/>
              <a:cxnLst/>
              <a:rect l="l" t="t" r="r" b="b"/>
              <a:pathLst>
                <a:path w="5001" h="3806" extrusionOk="0">
                  <a:moveTo>
                    <a:pt x="1" y="1903"/>
                  </a:moveTo>
                  <a:lnTo>
                    <a:pt x="1" y="2342"/>
                  </a:lnTo>
                  <a:lnTo>
                    <a:pt x="1" y="2342"/>
                  </a:lnTo>
                  <a:cubicBezTo>
                    <a:pt x="2147" y="3805"/>
                    <a:pt x="2611" y="3805"/>
                    <a:pt x="5001" y="3805"/>
                  </a:cubicBezTo>
                  <a:lnTo>
                    <a:pt x="5001" y="1"/>
                  </a:lnTo>
                  <a:cubicBezTo>
                    <a:pt x="2611" y="1"/>
                    <a:pt x="2147" y="1"/>
                    <a:pt x="1" y="1464"/>
                  </a:cubicBezTo>
                  <a:lnTo>
                    <a:pt x="1" y="146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15;p53">
              <a:extLst>
                <a:ext uri="{FF2B5EF4-FFF2-40B4-BE49-F238E27FC236}">
                  <a16:creationId xmlns:a16="http://schemas.microsoft.com/office/drawing/2014/main" id="{8F137655-F6B2-8149-D47B-959C3B43F78D}"/>
                </a:ext>
              </a:extLst>
            </p:cNvPr>
            <p:cNvSpPr/>
            <p:nvPr/>
          </p:nvSpPr>
          <p:spPr>
            <a:xfrm>
              <a:off x="5233657" y="3091119"/>
              <a:ext cx="570044" cy="199339"/>
            </a:xfrm>
            <a:custGeom>
              <a:avLst/>
              <a:gdLst/>
              <a:ahLst/>
              <a:cxnLst/>
              <a:rect l="l" t="t" r="r" b="b"/>
              <a:pathLst>
                <a:path w="11001" h="3806" extrusionOk="0">
                  <a:moveTo>
                    <a:pt x="1" y="1"/>
                  </a:moveTo>
                  <a:lnTo>
                    <a:pt x="1" y="3805"/>
                  </a:lnTo>
                  <a:lnTo>
                    <a:pt x="11000" y="3805"/>
                  </a:lnTo>
                  <a:lnTo>
                    <a:pt x="11000" y="1"/>
                  </a:lnTo>
                  <a:close/>
                  <a:moveTo>
                    <a:pt x="3049" y="2318"/>
                  </a:moveTo>
                  <a:cubicBezTo>
                    <a:pt x="2927" y="2220"/>
                    <a:pt x="2879" y="2049"/>
                    <a:pt x="2879" y="1903"/>
                  </a:cubicBezTo>
                  <a:cubicBezTo>
                    <a:pt x="2879" y="1757"/>
                    <a:pt x="2927" y="1610"/>
                    <a:pt x="3049" y="1488"/>
                  </a:cubicBezTo>
                  <a:lnTo>
                    <a:pt x="3049" y="1488"/>
                  </a:lnTo>
                  <a:cubicBezTo>
                    <a:pt x="3147" y="1391"/>
                    <a:pt x="3293" y="1318"/>
                    <a:pt x="3464" y="1318"/>
                  </a:cubicBezTo>
                  <a:lnTo>
                    <a:pt x="6439" y="1318"/>
                  </a:lnTo>
                  <a:cubicBezTo>
                    <a:pt x="6586" y="1318"/>
                    <a:pt x="6732" y="1391"/>
                    <a:pt x="6854" y="1488"/>
                  </a:cubicBezTo>
                  <a:lnTo>
                    <a:pt x="6854" y="1488"/>
                  </a:lnTo>
                  <a:cubicBezTo>
                    <a:pt x="7074" y="1732"/>
                    <a:pt x="7074" y="2074"/>
                    <a:pt x="6854" y="2318"/>
                  </a:cubicBezTo>
                  <a:lnTo>
                    <a:pt x="6854" y="2318"/>
                  </a:lnTo>
                  <a:cubicBezTo>
                    <a:pt x="6732" y="2415"/>
                    <a:pt x="6586" y="2488"/>
                    <a:pt x="6439" y="2488"/>
                  </a:cubicBezTo>
                  <a:lnTo>
                    <a:pt x="3464" y="2488"/>
                  </a:lnTo>
                  <a:cubicBezTo>
                    <a:pt x="3293" y="2488"/>
                    <a:pt x="3147" y="2415"/>
                    <a:pt x="3049" y="23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16;p53">
              <a:extLst>
                <a:ext uri="{FF2B5EF4-FFF2-40B4-BE49-F238E27FC236}">
                  <a16:creationId xmlns:a16="http://schemas.microsoft.com/office/drawing/2014/main" id="{D1487FE3-28B4-D6E2-6D08-0188B0860179}"/>
                </a:ext>
              </a:extLst>
            </p:cNvPr>
            <p:cNvSpPr/>
            <p:nvPr/>
          </p:nvSpPr>
          <p:spPr>
            <a:xfrm>
              <a:off x="5818688" y="3091119"/>
              <a:ext cx="873384" cy="199339"/>
            </a:xfrm>
            <a:custGeom>
              <a:avLst/>
              <a:gdLst/>
              <a:ahLst/>
              <a:cxnLst/>
              <a:rect l="l" t="t" r="r" b="b"/>
              <a:pathLst>
                <a:path w="16855" h="3806" extrusionOk="0">
                  <a:moveTo>
                    <a:pt x="1" y="1"/>
                  </a:moveTo>
                  <a:lnTo>
                    <a:pt x="1" y="3805"/>
                  </a:lnTo>
                  <a:lnTo>
                    <a:pt x="15025" y="3805"/>
                  </a:lnTo>
                  <a:cubicBezTo>
                    <a:pt x="16049" y="3757"/>
                    <a:pt x="16854" y="2927"/>
                    <a:pt x="16854" y="1903"/>
                  </a:cubicBezTo>
                  <a:cubicBezTo>
                    <a:pt x="16854" y="903"/>
                    <a:pt x="16049" y="49"/>
                    <a:pt x="15025" y="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17;p53">
              <a:extLst>
                <a:ext uri="{FF2B5EF4-FFF2-40B4-BE49-F238E27FC236}">
                  <a16:creationId xmlns:a16="http://schemas.microsoft.com/office/drawing/2014/main" id="{75E97E87-D17D-F76D-D820-C4C5080CADF1}"/>
                </a:ext>
              </a:extLst>
            </p:cNvPr>
            <p:cNvSpPr/>
            <p:nvPr/>
          </p:nvSpPr>
          <p:spPr>
            <a:xfrm>
              <a:off x="5391624" y="3174183"/>
              <a:ext cx="190896" cy="34515"/>
            </a:xfrm>
            <a:custGeom>
              <a:avLst/>
              <a:gdLst/>
              <a:ahLst/>
              <a:cxnLst/>
              <a:rect l="l" t="t" r="r" b="b"/>
              <a:pathLst>
                <a:path w="3684" h="659" extrusionOk="0">
                  <a:moveTo>
                    <a:pt x="3683" y="317"/>
                  </a:moveTo>
                  <a:cubicBezTo>
                    <a:pt x="3683" y="244"/>
                    <a:pt x="3634" y="171"/>
                    <a:pt x="3610" y="122"/>
                  </a:cubicBezTo>
                  <a:lnTo>
                    <a:pt x="3610" y="122"/>
                  </a:lnTo>
                  <a:cubicBezTo>
                    <a:pt x="3537" y="73"/>
                    <a:pt x="3464" y="49"/>
                    <a:pt x="3390" y="49"/>
                  </a:cubicBezTo>
                  <a:lnTo>
                    <a:pt x="415" y="49"/>
                  </a:lnTo>
                  <a:cubicBezTo>
                    <a:pt x="0" y="0"/>
                    <a:pt x="0" y="659"/>
                    <a:pt x="415" y="610"/>
                  </a:cubicBezTo>
                  <a:lnTo>
                    <a:pt x="3390" y="610"/>
                  </a:lnTo>
                  <a:cubicBezTo>
                    <a:pt x="3464" y="610"/>
                    <a:pt x="3537" y="585"/>
                    <a:pt x="3610" y="537"/>
                  </a:cubicBezTo>
                  <a:lnTo>
                    <a:pt x="3610" y="537"/>
                  </a:lnTo>
                  <a:cubicBezTo>
                    <a:pt x="3659" y="463"/>
                    <a:pt x="3683" y="390"/>
                    <a:pt x="3683" y="3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18;p53">
              <a:extLst>
                <a:ext uri="{FF2B5EF4-FFF2-40B4-BE49-F238E27FC236}">
                  <a16:creationId xmlns:a16="http://schemas.microsoft.com/office/drawing/2014/main" id="{F32F3116-E121-1AAF-C4F9-157BBBAAE0A7}"/>
                </a:ext>
              </a:extLst>
            </p:cNvPr>
            <p:cNvSpPr/>
            <p:nvPr/>
          </p:nvSpPr>
          <p:spPr>
            <a:xfrm>
              <a:off x="4877313" y="3071950"/>
              <a:ext cx="1828795" cy="238935"/>
            </a:xfrm>
            <a:custGeom>
              <a:avLst/>
              <a:gdLst/>
              <a:ahLst/>
              <a:cxnLst/>
              <a:rect l="l" t="t" r="r" b="b"/>
              <a:pathLst>
                <a:path w="35293" h="4562" extrusionOk="0">
                  <a:moveTo>
                    <a:pt x="10342" y="1684"/>
                  </a:moveTo>
                  <a:lnTo>
                    <a:pt x="13317" y="1684"/>
                  </a:lnTo>
                  <a:cubicBezTo>
                    <a:pt x="13464" y="1684"/>
                    <a:pt x="13610" y="1757"/>
                    <a:pt x="13732" y="1854"/>
                  </a:cubicBezTo>
                  <a:lnTo>
                    <a:pt x="13732" y="1854"/>
                  </a:lnTo>
                  <a:cubicBezTo>
                    <a:pt x="13952" y="2074"/>
                    <a:pt x="13952" y="2440"/>
                    <a:pt x="13732" y="2684"/>
                  </a:cubicBezTo>
                  <a:lnTo>
                    <a:pt x="13732" y="2684"/>
                  </a:lnTo>
                  <a:cubicBezTo>
                    <a:pt x="13610" y="2781"/>
                    <a:pt x="13464" y="2854"/>
                    <a:pt x="13317" y="2854"/>
                  </a:cubicBezTo>
                  <a:lnTo>
                    <a:pt x="10342" y="2854"/>
                  </a:lnTo>
                  <a:cubicBezTo>
                    <a:pt x="10171" y="2854"/>
                    <a:pt x="10025" y="2781"/>
                    <a:pt x="9927" y="2684"/>
                  </a:cubicBezTo>
                  <a:lnTo>
                    <a:pt x="9927" y="2684"/>
                  </a:lnTo>
                  <a:cubicBezTo>
                    <a:pt x="9805" y="2562"/>
                    <a:pt x="9757" y="2415"/>
                    <a:pt x="9757" y="2269"/>
                  </a:cubicBezTo>
                  <a:cubicBezTo>
                    <a:pt x="9757" y="2098"/>
                    <a:pt x="9805" y="1952"/>
                    <a:pt x="9927" y="1854"/>
                  </a:cubicBezTo>
                  <a:lnTo>
                    <a:pt x="9927" y="1854"/>
                  </a:lnTo>
                  <a:cubicBezTo>
                    <a:pt x="10025" y="1733"/>
                    <a:pt x="10171" y="1684"/>
                    <a:pt x="10342" y="1684"/>
                  </a:cubicBezTo>
                  <a:close/>
                  <a:moveTo>
                    <a:pt x="1196" y="2025"/>
                  </a:moveTo>
                  <a:lnTo>
                    <a:pt x="708" y="2025"/>
                  </a:lnTo>
                  <a:cubicBezTo>
                    <a:pt x="635" y="2025"/>
                    <a:pt x="586" y="2050"/>
                    <a:pt x="537" y="2098"/>
                  </a:cubicBezTo>
                  <a:cubicBezTo>
                    <a:pt x="391" y="2245"/>
                    <a:pt x="488" y="2513"/>
                    <a:pt x="708" y="2513"/>
                  </a:cubicBezTo>
                  <a:lnTo>
                    <a:pt x="1171" y="2513"/>
                  </a:lnTo>
                  <a:lnTo>
                    <a:pt x="1171" y="2050"/>
                  </a:lnTo>
                  <a:close/>
                  <a:moveTo>
                    <a:pt x="1220" y="2928"/>
                  </a:moveTo>
                  <a:cubicBezTo>
                    <a:pt x="1220" y="2952"/>
                    <a:pt x="1244" y="2976"/>
                    <a:pt x="1269" y="3001"/>
                  </a:cubicBezTo>
                  <a:cubicBezTo>
                    <a:pt x="3610" y="4562"/>
                    <a:pt x="4074" y="4562"/>
                    <a:pt x="6610" y="4562"/>
                  </a:cubicBezTo>
                  <a:lnTo>
                    <a:pt x="33219" y="4562"/>
                  </a:lnTo>
                  <a:cubicBezTo>
                    <a:pt x="34390" y="4464"/>
                    <a:pt x="35293" y="3464"/>
                    <a:pt x="35293" y="2269"/>
                  </a:cubicBezTo>
                  <a:cubicBezTo>
                    <a:pt x="35293" y="1098"/>
                    <a:pt x="34390" y="98"/>
                    <a:pt x="33219" y="1"/>
                  </a:cubicBezTo>
                  <a:lnTo>
                    <a:pt x="6610" y="1"/>
                  </a:lnTo>
                  <a:cubicBezTo>
                    <a:pt x="4049" y="1"/>
                    <a:pt x="3610" y="1"/>
                    <a:pt x="1269" y="1562"/>
                  </a:cubicBezTo>
                  <a:cubicBezTo>
                    <a:pt x="1244" y="1586"/>
                    <a:pt x="1220" y="1611"/>
                    <a:pt x="1196" y="1635"/>
                  </a:cubicBezTo>
                  <a:lnTo>
                    <a:pt x="708" y="1635"/>
                  </a:lnTo>
                  <a:cubicBezTo>
                    <a:pt x="537" y="1635"/>
                    <a:pt x="366" y="1708"/>
                    <a:pt x="245" y="1830"/>
                  </a:cubicBezTo>
                  <a:cubicBezTo>
                    <a:pt x="1" y="2074"/>
                    <a:pt x="1" y="2489"/>
                    <a:pt x="245" y="2757"/>
                  </a:cubicBezTo>
                  <a:lnTo>
                    <a:pt x="245" y="2757"/>
                  </a:lnTo>
                  <a:cubicBezTo>
                    <a:pt x="366" y="2854"/>
                    <a:pt x="537" y="2928"/>
                    <a:pt x="708" y="2928"/>
                  </a:cubicBezTo>
                  <a:close/>
                  <a:moveTo>
                    <a:pt x="1586" y="2269"/>
                  </a:moveTo>
                  <a:lnTo>
                    <a:pt x="1586" y="1830"/>
                  </a:lnTo>
                  <a:lnTo>
                    <a:pt x="1586" y="1830"/>
                  </a:lnTo>
                  <a:cubicBezTo>
                    <a:pt x="3757" y="391"/>
                    <a:pt x="4196" y="391"/>
                    <a:pt x="6586" y="391"/>
                  </a:cubicBezTo>
                  <a:lnTo>
                    <a:pt x="6586" y="4171"/>
                  </a:lnTo>
                  <a:cubicBezTo>
                    <a:pt x="4196" y="4171"/>
                    <a:pt x="3757" y="4171"/>
                    <a:pt x="1586" y="2732"/>
                  </a:cubicBezTo>
                  <a:lnTo>
                    <a:pt x="1586" y="2732"/>
                  </a:lnTo>
                  <a:lnTo>
                    <a:pt x="1586" y="2293"/>
                  </a:lnTo>
                  <a:close/>
                  <a:moveTo>
                    <a:pt x="18195" y="367"/>
                  </a:moveTo>
                  <a:lnTo>
                    <a:pt x="33219" y="367"/>
                  </a:lnTo>
                  <a:cubicBezTo>
                    <a:pt x="34219" y="415"/>
                    <a:pt x="35024" y="1245"/>
                    <a:pt x="35024" y="2269"/>
                  </a:cubicBezTo>
                  <a:cubicBezTo>
                    <a:pt x="35024" y="3293"/>
                    <a:pt x="34219" y="4123"/>
                    <a:pt x="33219" y="4171"/>
                  </a:cubicBezTo>
                  <a:lnTo>
                    <a:pt x="18171" y="4171"/>
                  </a:lnTo>
                  <a:lnTo>
                    <a:pt x="18171" y="367"/>
                  </a:lnTo>
                  <a:close/>
                  <a:moveTo>
                    <a:pt x="17878" y="4171"/>
                  </a:moveTo>
                  <a:lnTo>
                    <a:pt x="17878" y="367"/>
                  </a:lnTo>
                  <a:lnTo>
                    <a:pt x="6879" y="367"/>
                  </a:lnTo>
                  <a:lnTo>
                    <a:pt x="6879" y="4171"/>
                  </a:lnTo>
                  <a:close/>
                  <a:moveTo>
                    <a:pt x="13317" y="1976"/>
                  </a:moveTo>
                  <a:lnTo>
                    <a:pt x="10342" y="1976"/>
                  </a:lnTo>
                  <a:cubicBezTo>
                    <a:pt x="9903" y="1952"/>
                    <a:pt x="9903" y="2611"/>
                    <a:pt x="10342" y="2562"/>
                  </a:cubicBezTo>
                  <a:lnTo>
                    <a:pt x="13317" y="2562"/>
                  </a:lnTo>
                  <a:cubicBezTo>
                    <a:pt x="13391" y="2562"/>
                    <a:pt x="13464" y="2537"/>
                    <a:pt x="13513" y="2464"/>
                  </a:cubicBezTo>
                  <a:lnTo>
                    <a:pt x="13513" y="2464"/>
                  </a:lnTo>
                  <a:cubicBezTo>
                    <a:pt x="13610" y="2367"/>
                    <a:pt x="13610" y="2196"/>
                    <a:pt x="13513" y="2074"/>
                  </a:cubicBezTo>
                  <a:lnTo>
                    <a:pt x="13513" y="2074"/>
                  </a:lnTo>
                  <a:cubicBezTo>
                    <a:pt x="13464" y="2025"/>
                    <a:pt x="13391" y="2001"/>
                    <a:pt x="13317" y="197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19;p53">
              <a:extLst>
                <a:ext uri="{FF2B5EF4-FFF2-40B4-BE49-F238E27FC236}">
                  <a16:creationId xmlns:a16="http://schemas.microsoft.com/office/drawing/2014/main" id="{B06D5142-FD83-DC5C-4196-DEBF075EF7D1}"/>
                </a:ext>
              </a:extLst>
            </p:cNvPr>
            <p:cNvSpPr/>
            <p:nvPr/>
          </p:nvSpPr>
          <p:spPr>
            <a:xfrm>
              <a:off x="5860394" y="3110288"/>
              <a:ext cx="477809" cy="20479"/>
            </a:xfrm>
            <a:custGeom>
              <a:avLst/>
              <a:gdLst/>
              <a:ahLst/>
              <a:cxnLst/>
              <a:rect l="l" t="t" r="r" b="b"/>
              <a:pathLst>
                <a:path w="9221" h="391" extrusionOk="0">
                  <a:moveTo>
                    <a:pt x="196" y="391"/>
                  </a:moveTo>
                  <a:cubicBezTo>
                    <a:pt x="98" y="391"/>
                    <a:pt x="1" y="318"/>
                    <a:pt x="1" y="196"/>
                  </a:cubicBezTo>
                  <a:cubicBezTo>
                    <a:pt x="1" y="74"/>
                    <a:pt x="98" y="1"/>
                    <a:pt x="196" y="1"/>
                  </a:cubicBezTo>
                  <a:lnTo>
                    <a:pt x="7976" y="1"/>
                  </a:lnTo>
                  <a:cubicBezTo>
                    <a:pt x="8074" y="1"/>
                    <a:pt x="8171" y="74"/>
                    <a:pt x="8171" y="196"/>
                  </a:cubicBezTo>
                  <a:cubicBezTo>
                    <a:pt x="8171" y="293"/>
                    <a:pt x="8074" y="391"/>
                    <a:pt x="7976" y="391"/>
                  </a:cubicBezTo>
                  <a:close/>
                  <a:moveTo>
                    <a:pt x="8684" y="391"/>
                  </a:moveTo>
                  <a:cubicBezTo>
                    <a:pt x="8562" y="391"/>
                    <a:pt x="8464" y="293"/>
                    <a:pt x="8464" y="196"/>
                  </a:cubicBezTo>
                  <a:cubicBezTo>
                    <a:pt x="8464" y="74"/>
                    <a:pt x="8562" y="1"/>
                    <a:pt x="8684" y="1"/>
                  </a:cubicBezTo>
                  <a:lnTo>
                    <a:pt x="9025" y="1"/>
                  </a:lnTo>
                  <a:cubicBezTo>
                    <a:pt x="9123" y="1"/>
                    <a:pt x="9220" y="74"/>
                    <a:pt x="9220" y="196"/>
                  </a:cubicBezTo>
                  <a:cubicBezTo>
                    <a:pt x="9220" y="293"/>
                    <a:pt x="9123" y="391"/>
                    <a:pt x="9025" y="3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20;p53">
              <a:extLst>
                <a:ext uri="{FF2B5EF4-FFF2-40B4-BE49-F238E27FC236}">
                  <a16:creationId xmlns:a16="http://schemas.microsoft.com/office/drawing/2014/main" id="{2EB518AB-B40A-E4B0-A10B-9F8664FBAFDE}"/>
                </a:ext>
              </a:extLst>
            </p:cNvPr>
            <p:cNvSpPr/>
            <p:nvPr/>
          </p:nvSpPr>
          <p:spPr>
            <a:xfrm>
              <a:off x="4959430" y="3172874"/>
              <a:ext cx="259139" cy="117582"/>
            </a:xfrm>
            <a:custGeom>
              <a:avLst/>
              <a:gdLst/>
              <a:ahLst/>
              <a:cxnLst/>
              <a:rect l="l" t="t" r="r" b="b"/>
              <a:pathLst>
                <a:path w="5001" h="2245" extrusionOk="0">
                  <a:moveTo>
                    <a:pt x="5001" y="2244"/>
                  </a:moveTo>
                  <a:lnTo>
                    <a:pt x="5001" y="1440"/>
                  </a:lnTo>
                  <a:cubicBezTo>
                    <a:pt x="2611" y="1440"/>
                    <a:pt x="2147" y="1440"/>
                    <a:pt x="1" y="1"/>
                  </a:cubicBezTo>
                  <a:lnTo>
                    <a:pt x="1" y="805"/>
                  </a:lnTo>
                  <a:lnTo>
                    <a:pt x="1" y="805"/>
                  </a:lnTo>
                  <a:cubicBezTo>
                    <a:pt x="2147" y="2244"/>
                    <a:pt x="2611" y="2244"/>
                    <a:pt x="5001" y="2244"/>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21;p53">
              <a:extLst>
                <a:ext uri="{FF2B5EF4-FFF2-40B4-BE49-F238E27FC236}">
                  <a16:creationId xmlns:a16="http://schemas.microsoft.com/office/drawing/2014/main" id="{40256DE7-DCE1-02D3-FAE2-8FE8680E57AF}"/>
                </a:ext>
              </a:extLst>
            </p:cNvPr>
            <p:cNvSpPr/>
            <p:nvPr/>
          </p:nvSpPr>
          <p:spPr>
            <a:xfrm>
              <a:off x="5233657" y="3248239"/>
              <a:ext cx="570044" cy="42214"/>
            </a:xfrm>
            <a:custGeom>
              <a:avLst/>
              <a:gdLst/>
              <a:ahLst/>
              <a:cxnLst/>
              <a:rect l="l" t="t" r="r" b="b"/>
              <a:pathLst>
                <a:path w="11001" h="806" extrusionOk="0">
                  <a:moveTo>
                    <a:pt x="1" y="1"/>
                  </a:moveTo>
                  <a:lnTo>
                    <a:pt x="1" y="805"/>
                  </a:lnTo>
                  <a:lnTo>
                    <a:pt x="11000" y="805"/>
                  </a:lnTo>
                  <a:lnTo>
                    <a:pt x="11000"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22;p53">
              <a:extLst>
                <a:ext uri="{FF2B5EF4-FFF2-40B4-BE49-F238E27FC236}">
                  <a16:creationId xmlns:a16="http://schemas.microsoft.com/office/drawing/2014/main" id="{B4A0A104-6B48-C7FE-9275-43071DDB388F}"/>
                </a:ext>
              </a:extLst>
            </p:cNvPr>
            <p:cNvSpPr/>
            <p:nvPr/>
          </p:nvSpPr>
          <p:spPr>
            <a:xfrm>
              <a:off x="5818688" y="3170308"/>
              <a:ext cx="877167" cy="120148"/>
            </a:xfrm>
            <a:custGeom>
              <a:avLst/>
              <a:gdLst/>
              <a:ahLst/>
              <a:cxnLst/>
              <a:rect l="l" t="t" r="r" b="b"/>
              <a:pathLst>
                <a:path w="16928" h="2294" extrusionOk="0">
                  <a:moveTo>
                    <a:pt x="1" y="1489"/>
                  </a:moveTo>
                  <a:lnTo>
                    <a:pt x="1" y="2293"/>
                  </a:lnTo>
                  <a:lnTo>
                    <a:pt x="15025" y="2293"/>
                  </a:lnTo>
                  <a:cubicBezTo>
                    <a:pt x="16074" y="2293"/>
                    <a:pt x="16927" y="1440"/>
                    <a:pt x="16927" y="415"/>
                  </a:cubicBezTo>
                  <a:cubicBezTo>
                    <a:pt x="16927" y="269"/>
                    <a:pt x="16903" y="123"/>
                    <a:pt x="16879" y="1"/>
                  </a:cubicBezTo>
                  <a:cubicBezTo>
                    <a:pt x="16684" y="879"/>
                    <a:pt x="15927" y="1489"/>
                    <a:pt x="15025" y="1489"/>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311;p53">
            <a:extLst>
              <a:ext uri="{FF2B5EF4-FFF2-40B4-BE49-F238E27FC236}">
                <a16:creationId xmlns:a16="http://schemas.microsoft.com/office/drawing/2014/main" id="{8F684676-5929-8C33-A70E-890DF6533941}"/>
              </a:ext>
            </a:extLst>
          </p:cNvPr>
          <p:cNvGrpSpPr/>
          <p:nvPr/>
        </p:nvGrpSpPr>
        <p:grpSpPr>
          <a:xfrm>
            <a:off x="3306658" y="4458831"/>
            <a:ext cx="1554476" cy="202073"/>
            <a:chOff x="4877313" y="3070693"/>
            <a:chExt cx="1828795" cy="240192"/>
          </a:xfrm>
        </p:grpSpPr>
        <p:sp>
          <p:nvSpPr>
            <p:cNvPr id="19" name="Google Shape;1312;p53">
              <a:extLst>
                <a:ext uri="{FF2B5EF4-FFF2-40B4-BE49-F238E27FC236}">
                  <a16:creationId xmlns:a16="http://schemas.microsoft.com/office/drawing/2014/main" id="{B180D115-7EB2-C1CE-ED40-7514EF8A5B16}"/>
                </a:ext>
              </a:extLst>
            </p:cNvPr>
            <p:cNvSpPr/>
            <p:nvPr/>
          </p:nvSpPr>
          <p:spPr>
            <a:xfrm>
              <a:off x="4877313" y="3070693"/>
              <a:ext cx="1827551" cy="238935"/>
            </a:xfrm>
            <a:custGeom>
              <a:avLst/>
              <a:gdLst/>
              <a:ahLst/>
              <a:cxnLst/>
              <a:rect l="l" t="t" r="r" b="b"/>
              <a:pathLst>
                <a:path w="35269" h="4562" extrusionOk="0">
                  <a:moveTo>
                    <a:pt x="1196" y="2952"/>
                  </a:moveTo>
                  <a:lnTo>
                    <a:pt x="708" y="2952"/>
                  </a:lnTo>
                  <a:cubicBezTo>
                    <a:pt x="537" y="2927"/>
                    <a:pt x="366" y="2878"/>
                    <a:pt x="269" y="2756"/>
                  </a:cubicBezTo>
                  <a:lnTo>
                    <a:pt x="269" y="2756"/>
                  </a:lnTo>
                  <a:cubicBezTo>
                    <a:pt x="1" y="2488"/>
                    <a:pt x="1" y="2098"/>
                    <a:pt x="269" y="1830"/>
                  </a:cubicBezTo>
                  <a:cubicBezTo>
                    <a:pt x="366" y="1708"/>
                    <a:pt x="537" y="1635"/>
                    <a:pt x="708" y="1659"/>
                  </a:cubicBezTo>
                  <a:lnTo>
                    <a:pt x="1196" y="1659"/>
                  </a:lnTo>
                  <a:cubicBezTo>
                    <a:pt x="1196" y="1610"/>
                    <a:pt x="1220" y="1586"/>
                    <a:pt x="1244" y="1561"/>
                  </a:cubicBezTo>
                  <a:cubicBezTo>
                    <a:pt x="3586" y="0"/>
                    <a:pt x="4049" y="0"/>
                    <a:pt x="6586" y="0"/>
                  </a:cubicBezTo>
                  <a:lnTo>
                    <a:pt x="33195" y="0"/>
                  </a:lnTo>
                  <a:cubicBezTo>
                    <a:pt x="34366" y="98"/>
                    <a:pt x="35268" y="1098"/>
                    <a:pt x="35268" y="2293"/>
                  </a:cubicBezTo>
                  <a:cubicBezTo>
                    <a:pt x="35268" y="3464"/>
                    <a:pt x="34366" y="4464"/>
                    <a:pt x="33195" y="4561"/>
                  </a:cubicBezTo>
                  <a:lnTo>
                    <a:pt x="6610" y="4561"/>
                  </a:lnTo>
                  <a:cubicBezTo>
                    <a:pt x="4049" y="4561"/>
                    <a:pt x="3610" y="4561"/>
                    <a:pt x="1269" y="3000"/>
                  </a:cubicBezTo>
                  <a:cubicBezTo>
                    <a:pt x="1244" y="2976"/>
                    <a:pt x="1220" y="2952"/>
                    <a:pt x="1196" y="29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13;p53">
              <a:extLst>
                <a:ext uri="{FF2B5EF4-FFF2-40B4-BE49-F238E27FC236}">
                  <a16:creationId xmlns:a16="http://schemas.microsoft.com/office/drawing/2014/main" id="{4D8D239D-FAB1-C93D-DA51-927A26E1ECA6}"/>
                </a:ext>
              </a:extLst>
            </p:cNvPr>
            <p:cNvSpPr/>
            <p:nvPr/>
          </p:nvSpPr>
          <p:spPr>
            <a:xfrm>
              <a:off x="4897518" y="3179264"/>
              <a:ext cx="40521" cy="24302"/>
            </a:xfrm>
            <a:custGeom>
              <a:avLst/>
              <a:gdLst/>
              <a:ahLst/>
              <a:cxnLst/>
              <a:rect l="l" t="t" r="r" b="b"/>
              <a:pathLst>
                <a:path w="782" h="464" extrusionOk="0">
                  <a:moveTo>
                    <a:pt x="172" y="49"/>
                  </a:moveTo>
                  <a:cubicBezTo>
                    <a:pt x="1" y="196"/>
                    <a:pt x="123" y="464"/>
                    <a:pt x="342" y="464"/>
                  </a:cubicBezTo>
                  <a:lnTo>
                    <a:pt x="781" y="464"/>
                  </a:lnTo>
                  <a:lnTo>
                    <a:pt x="781" y="1"/>
                  </a:lnTo>
                  <a:lnTo>
                    <a:pt x="318" y="1"/>
                  </a:lnTo>
                  <a:cubicBezTo>
                    <a:pt x="269" y="1"/>
                    <a:pt x="196" y="1"/>
                    <a:pt x="172" y="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14;p53">
              <a:extLst>
                <a:ext uri="{FF2B5EF4-FFF2-40B4-BE49-F238E27FC236}">
                  <a16:creationId xmlns:a16="http://schemas.microsoft.com/office/drawing/2014/main" id="{C078E122-7066-F3CC-2DF2-DD42E87346A6}"/>
                </a:ext>
              </a:extLst>
            </p:cNvPr>
            <p:cNvSpPr/>
            <p:nvPr/>
          </p:nvSpPr>
          <p:spPr>
            <a:xfrm>
              <a:off x="4959430" y="3091119"/>
              <a:ext cx="259139" cy="199339"/>
            </a:xfrm>
            <a:custGeom>
              <a:avLst/>
              <a:gdLst/>
              <a:ahLst/>
              <a:cxnLst/>
              <a:rect l="l" t="t" r="r" b="b"/>
              <a:pathLst>
                <a:path w="5001" h="3806" extrusionOk="0">
                  <a:moveTo>
                    <a:pt x="1" y="1903"/>
                  </a:moveTo>
                  <a:lnTo>
                    <a:pt x="1" y="2342"/>
                  </a:lnTo>
                  <a:lnTo>
                    <a:pt x="1" y="2342"/>
                  </a:lnTo>
                  <a:cubicBezTo>
                    <a:pt x="2147" y="3805"/>
                    <a:pt x="2611" y="3805"/>
                    <a:pt x="5001" y="3805"/>
                  </a:cubicBezTo>
                  <a:lnTo>
                    <a:pt x="5001" y="1"/>
                  </a:lnTo>
                  <a:cubicBezTo>
                    <a:pt x="2611" y="1"/>
                    <a:pt x="2147" y="1"/>
                    <a:pt x="1" y="1464"/>
                  </a:cubicBezTo>
                  <a:lnTo>
                    <a:pt x="1" y="146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15;p53">
              <a:extLst>
                <a:ext uri="{FF2B5EF4-FFF2-40B4-BE49-F238E27FC236}">
                  <a16:creationId xmlns:a16="http://schemas.microsoft.com/office/drawing/2014/main" id="{99A3EEE1-E0A6-A57B-C90D-EB5B40DA300F}"/>
                </a:ext>
              </a:extLst>
            </p:cNvPr>
            <p:cNvSpPr/>
            <p:nvPr/>
          </p:nvSpPr>
          <p:spPr>
            <a:xfrm>
              <a:off x="5233657" y="3091119"/>
              <a:ext cx="570044" cy="199339"/>
            </a:xfrm>
            <a:custGeom>
              <a:avLst/>
              <a:gdLst/>
              <a:ahLst/>
              <a:cxnLst/>
              <a:rect l="l" t="t" r="r" b="b"/>
              <a:pathLst>
                <a:path w="11001" h="3806" extrusionOk="0">
                  <a:moveTo>
                    <a:pt x="1" y="1"/>
                  </a:moveTo>
                  <a:lnTo>
                    <a:pt x="1" y="3805"/>
                  </a:lnTo>
                  <a:lnTo>
                    <a:pt x="11000" y="3805"/>
                  </a:lnTo>
                  <a:lnTo>
                    <a:pt x="11000" y="1"/>
                  </a:lnTo>
                  <a:close/>
                  <a:moveTo>
                    <a:pt x="3049" y="2318"/>
                  </a:moveTo>
                  <a:cubicBezTo>
                    <a:pt x="2927" y="2220"/>
                    <a:pt x="2879" y="2049"/>
                    <a:pt x="2879" y="1903"/>
                  </a:cubicBezTo>
                  <a:cubicBezTo>
                    <a:pt x="2879" y="1757"/>
                    <a:pt x="2927" y="1610"/>
                    <a:pt x="3049" y="1488"/>
                  </a:cubicBezTo>
                  <a:lnTo>
                    <a:pt x="3049" y="1488"/>
                  </a:lnTo>
                  <a:cubicBezTo>
                    <a:pt x="3147" y="1391"/>
                    <a:pt x="3293" y="1318"/>
                    <a:pt x="3464" y="1318"/>
                  </a:cubicBezTo>
                  <a:lnTo>
                    <a:pt x="6439" y="1318"/>
                  </a:lnTo>
                  <a:cubicBezTo>
                    <a:pt x="6586" y="1318"/>
                    <a:pt x="6732" y="1391"/>
                    <a:pt x="6854" y="1488"/>
                  </a:cubicBezTo>
                  <a:lnTo>
                    <a:pt x="6854" y="1488"/>
                  </a:lnTo>
                  <a:cubicBezTo>
                    <a:pt x="7074" y="1732"/>
                    <a:pt x="7074" y="2074"/>
                    <a:pt x="6854" y="2318"/>
                  </a:cubicBezTo>
                  <a:lnTo>
                    <a:pt x="6854" y="2318"/>
                  </a:lnTo>
                  <a:cubicBezTo>
                    <a:pt x="6732" y="2415"/>
                    <a:pt x="6586" y="2488"/>
                    <a:pt x="6439" y="2488"/>
                  </a:cubicBezTo>
                  <a:lnTo>
                    <a:pt x="3464" y="2488"/>
                  </a:lnTo>
                  <a:cubicBezTo>
                    <a:pt x="3293" y="2488"/>
                    <a:pt x="3147" y="2415"/>
                    <a:pt x="3049" y="23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16;p53">
              <a:extLst>
                <a:ext uri="{FF2B5EF4-FFF2-40B4-BE49-F238E27FC236}">
                  <a16:creationId xmlns:a16="http://schemas.microsoft.com/office/drawing/2014/main" id="{87C6A913-8303-EE43-0C97-B07671588312}"/>
                </a:ext>
              </a:extLst>
            </p:cNvPr>
            <p:cNvSpPr/>
            <p:nvPr/>
          </p:nvSpPr>
          <p:spPr>
            <a:xfrm>
              <a:off x="5818688" y="3091119"/>
              <a:ext cx="873384" cy="199339"/>
            </a:xfrm>
            <a:custGeom>
              <a:avLst/>
              <a:gdLst/>
              <a:ahLst/>
              <a:cxnLst/>
              <a:rect l="l" t="t" r="r" b="b"/>
              <a:pathLst>
                <a:path w="16855" h="3806" extrusionOk="0">
                  <a:moveTo>
                    <a:pt x="1" y="1"/>
                  </a:moveTo>
                  <a:lnTo>
                    <a:pt x="1" y="3805"/>
                  </a:lnTo>
                  <a:lnTo>
                    <a:pt x="15025" y="3805"/>
                  </a:lnTo>
                  <a:cubicBezTo>
                    <a:pt x="16049" y="3757"/>
                    <a:pt x="16854" y="2927"/>
                    <a:pt x="16854" y="1903"/>
                  </a:cubicBezTo>
                  <a:cubicBezTo>
                    <a:pt x="16854" y="903"/>
                    <a:pt x="16049" y="49"/>
                    <a:pt x="15025" y="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17;p53">
              <a:extLst>
                <a:ext uri="{FF2B5EF4-FFF2-40B4-BE49-F238E27FC236}">
                  <a16:creationId xmlns:a16="http://schemas.microsoft.com/office/drawing/2014/main" id="{55F29BA5-111B-64D3-2A1A-4223FB731FC0}"/>
                </a:ext>
              </a:extLst>
            </p:cNvPr>
            <p:cNvSpPr/>
            <p:nvPr/>
          </p:nvSpPr>
          <p:spPr>
            <a:xfrm>
              <a:off x="5391624" y="3174183"/>
              <a:ext cx="190896" cy="34515"/>
            </a:xfrm>
            <a:custGeom>
              <a:avLst/>
              <a:gdLst/>
              <a:ahLst/>
              <a:cxnLst/>
              <a:rect l="l" t="t" r="r" b="b"/>
              <a:pathLst>
                <a:path w="3684" h="659" extrusionOk="0">
                  <a:moveTo>
                    <a:pt x="3683" y="317"/>
                  </a:moveTo>
                  <a:cubicBezTo>
                    <a:pt x="3683" y="244"/>
                    <a:pt x="3634" y="171"/>
                    <a:pt x="3610" y="122"/>
                  </a:cubicBezTo>
                  <a:lnTo>
                    <a:pt x="3610" y="122"/>
                  </a:lnTo>
                  <a:cubicBezTo>
                    <a:pt x="3537" y="73"/>
                    <a:pt x="3464" y="49"/>
                    <a:pt x="3390" y="49"/>
                  </a:cubicBezTo>
                  <a:lnTo>
                    <a:pt x="415" y="49"/>
                  </a:lnTo>
                  <a:cubicBezTo>
                    <a:pt x="0" y="0"/>
                    <a:pt x="0" y="659"/>
                    <a:pt x="415" y="610"/>
                  </a:cubicBezTo>
                  <a:lnTo>
                    <a:pt x="3390" y="610"/>
                  </a:lnTo>
                  <a:cubicBezTo>
                    <a:pt x="3464" y="610"/>
                    <a:pt x="3537" y="585"/>
                    <a:pt x="3610" y="537"/>
                  </a:cubicBezTo>
                  <a:lnTo>
                    <a:pt x="3610" y="537"/>
                  </a:lnTo>
                  <a:cubicBezTo>
                    <a:pt x="3659" y="463"/>
                    <a:pt x="3683" y="390"/>
                    <a:pt x="3683" y="3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18;p53">
              <a:extLst>
                <a:ext uri="{FF2B5EF4-FFF2-40B4-BE49-F238E27FC236}">
                  <a16:creationId xmlns:a16="http://schemas.microsoft.com/office/drawing/2014/main" id="{345D8601-097F-B8D7-2BD0-D6A3C75258EB}"/>
                </a:ext>
              </a:extLst>
            </p:cNvPr>
            <p:cNvSpPr/>
            <p:nvPr/>
          </p:nvSpPr>
          <p:spPr>
            <a:xfrm>
              <a:off x="4877313" y="3071950"/>
              <a:ext cx="1828795" cy="238935"/>
            </a:xfrm>
            <a:custGeom>
              <a:avLst/>
              <a:gdLst/>
              <a:ahLst/>
              <a:cxnLst/>
              <a:rect l="l" t="t" r="r" b="b"/>
              <a:pathLst>
                <a:path w="35293" h="4562" extrusionOk="0">
                  <a:moveTo>
                    <a:pt x="10342" y="1684"/>
                  </a:moveTo>
                  <a:lnTo>
                    <a:pt x="13317" y="1684"/>
                  </a:lnTo>
                  <a:cubicBezTo>
                    <a:pt x="13464" y="1684"/>
                    <a:pt x="13610" y="1757"/>
                    <a:pt x="13732" y="1854"/>
                  </a:cubicBezTo>
                  <a:lnTo>
                    <a:pt x="13732" y="1854"/>
                  </a:lnTo>
                  <a:cubicBezTo>
                    <a:pt x="13952" y="2074"/>
                    <a:pt x="13952" y="2440"/>
                    <a:pt x="13732" y="2684"/>
                  </a:cubicBezTo>
                  <a:lnTo>
                    <a:pt x="13732" y="2684"/>
                  </a:lnTo>
                  <a:cubicBezTo>
                    <a:pt x="13610" y="2781"/>
                    <a:pt x="13464" y="2854"/>
                    <a:pt x="13317" y="2854"/>
                  </a:cubicBezTo>
                  <a:lnTo>
                    <a:pt x="10342" y="2854"/>
                  </a:lnTo>
                  <a:cubicBezTo>
                    <a:pt x="10171" y="2854"/>
                    <a:pt x="10025" y="2781"/>
                    <a:pt x="9927" y="2684"/>
                  </a:cubicBezTo>
                  <a:lnTo>
                    <a:pt x="9927" y="2684"/>
                  </a:lnTo>
                  <a:cubicBezTo>
                    <a:pt x="9805" y="2562"/>
                    <a:pt x="9757" y="2415"/>
                    <a:pt x="9757" y="2269"/>
                  </a:cubicBezTo>
                  <a:cubicBezTo>
                    <a:pt x="9757" y="2098"/>
                    <a:pt x="9805" y="1952"/>
                    <a:pt x="9927" y="1854"/>
                  </a:cubicBezTo>
                  <a:lnTo>
                    <a:pt x="9927" y="1854"/>
                  </a:lnTo>
                  <a:cubicBezTo>
                    <a:pt x="10025" y="1733"/>
                    <a:pt x="10171" y="1684"/>
                    <a:pt x="10342" y="1684"/>
                  </a:cubicBezTo>
                  <a:close/>
                  <a:moveTo>
                    <a:pt x="1196" y="2025"/>
                  </a:moveTo>
                  <a:lnTo>
                    <a:pt x="708" y="2025"/>
                  </a:lnTo>
                  <a:cubicBezTo>
                    <a:pt x="635" y="2025"/>
                    <a:pt x="586" y="2050"/>
                    <a:pt x="537" y="2098"/>
                  </a:cubicBezTo>
                  <a:cubicBezTo>
                    <a:pt x="391" y="2245"/>
                    <a:pt x="488" y="2513"/>
                    <a:pt x="708" y="2513"/>
                  </a:cubicBezTo>
                  <a:lnTo>
                    <a:pt x="1171" y="2513"/>
                  </a:lnTo>
                  <a:lnTo>
                    <a:pt x="1171" y="2050"/>
                  </a:lnTo>
                  <a:close/>
                  <a:moveTo>
                    <a:pt x="1220" y="2928"/>
                  </a:moveTo>
                  <a:cubicBezTo>
                    <a:pt x="1220" y="2952"/>
                    <a:pt x="1244" y="2976"/>
                    <a:pt x="1269" y="3001"/>
                  </a:cubicBezTo>
                  <a:cubicBezTo>
                    <a:pt x="3610" y="4562"/>
                    <a:pt x="4074" y="4562"/>
                    <a:pt x="6610" y="4562"/>
                  </a:cubicBezTo>
                  <a:lnTo>
                    <a:pt x="33219" y="4562"/>
                  </a:lnTo>
                  <a:cubicBezTo>
                    <a:pt x="34390" y="4464"/>
                    <a:pt x="35293" y="3464"/>
                    <a:pt x="35293" y="2269"/>
                  </a:cubicBezTo>
                  <a:cubicBezTo>
                    <a:pt x="35293" y="1098"/>
                    <a:pt x="34390" y="98"/>
                    <a:pt x="33219" y="1"/>
                  </a:cubicBezTo>
                  <a:lnTo>
                    <a:pt x="6610" y="1"/>
                  </a:lnTo>
                  <a:cubicBezTo>
                    <a:pt x="4049" y="1"/>
                    <a:pt x="3610" y="1"/>
                    <a:pt x="1269" y="1562"/>
                  </a:cubicBezTo>
                  <a:cubicBezTo>
                    <a:pt x="1244" y="1586"/>
                    <a:pt x="1220" y="1611"/>
                    <a:pt x="1196" y="1635"/>
                  </a:cubicBezTo>
                  <a:lnTo>
                    <a:pt x="708" y="1635"/>
                  </a:lnTo>
                  <a:cubicBezTo>
                    <a:pt x="537" y="1635"/>
                    <a:pt x="366" y="1708"/>
                    <a:pt x="245" y="1830"/>
                  </a:cubicBezTo>
                  <a:cubicBezTo>
                    <a:pt x="1" y="2074"/>
                    <a:pt x="1" y="2489"/>
                    <a:pt x="245" y="2757"/>
                  </a:cubicBezTo>
                  <a:lnTo>
                    <a:pt x="245" y="2757"/>
                  </a:lnTo>
                  <a:cubicBezTo>
                    <a:pt x="366" y="2854"/>
                    <a:pt x="537" y="2928"/>
                    <a:pt x="708" y="2928"/>
                  </a:cubicBezTo>
                  <a:close/>
                  <a:moveTo>
                    <a:pt x="1586" y="2269"/>
                  </a:moveTo>
                  <a:lnTo>
                    <a:pt x="1586" y="1830"/>
                  </a:lnTo>
                  <a:lnTo>
                    <a:pt x="1586" y="1830"/>
                  </a:lnTo>
                  <a:cubicBezTo>
                    <a:pt x="3757" y="391"/>
                    <a:pt x="4196" y="391"/>
                    <a:pt x="6586" y="391"/>
                  </a:cubicBezTo>
                  <a:lnTo>
                    <a:pt x="6586" y="4171"/>
                  </a:lnTo>
                  <a:cubicBezTo>
                    <a:pt x="4196" y="4171"/>
                    <a:pt x="3757" y="4171"/>
                    <a:pt x="1586" y="2732"/>
                  </a:cubicBezTo>
                  <a:lnTo>
                    <a:pt x="1586" y="2732"/>
                  </a:lnTo>
                  <a:lnTo>
                    <a:pt x="1586" y="2293"/>
                  </a:lnTo>
                  <a:close/>
                  <a:moveTo>
                    <a:pt x="18195" y="367"/>
                  </a:moveTo>
                  <a:lnTo>
                    <a:pt x="33219" y="367"/>
                  </a:lnTo>
                  <a:cubicBezTo>
                    <a:pt x="34219" y="415"/>
                    <a:pt x="35024" y="1245"/>
                    <a:pt x="35024" y="2269"/>
                  </a:cubicBezTo>
                  <a:cubicBezTo>
                    <a:pt x="35024" y="3293"/>
                    <a:pt x="34219" y="4123"/>
                    <a:pt x="33219" y="4171"/>
                  </a:cubicBezTo>
                  <a:lnTo>
                    <a:pt x="18171" y="4171"/>
                  </a:lnTo>
                  <a:lnTo>
                    <a:pt x="18171" y="367"/>
                  </a:lnTo>
                  <a:close/>
                  <a:moveTo>
                    <a:pt x="17878" y="4171"/>
                  </a:moveTo>
                  <a:lnTo>
                    <a:pt x="17878" y="367"/>
                  </a:lnTo>
                  <a:lnTo>
                    <a:pt x="6879" y="367"/>
                  </a:lnTo>
                  <a:lnTo>
                    <a:pt x="6879" y="4171"/>
                  </a:lnTo>
                  <a:close/>
                  <a:moveTo>
                    <a:pt x="13317" y="1976"/>
                  </a:moveTo>
                  <a:lnTo>
                    <a:pt x="10342" y="1976"/>
                  </a:lnTo>
                  <a:cubicBezTo>
                    <a:pt x="9903" y="1952"/>
                    <a:pt x="9903" y="2611"/>
                    <a:pt x="10342" y="2562"/>
                  </a:cubicBezTo>
                  <a:lnTo>
                    <a:pt x="13317" y="2562"/>
                  </a:lnTo>
                  <a:cubicBezTo>
                    <a:pt x="13391" y="2562"/>
                    <a:pt x="13464" y="2537"/>
                    <a:pt x="13513" y="2464"/>
                  </a:cubicBezTo>
                  <a:lnTo>
                    <a:pt x="13513" y="2464"/>
                  </a:lnTo>
                  <a:cubicBezTo>
                    <a:pt x="13610" y="2367"/>
                    <a:pt x="13610" y="2196"/>
                    <a:pt x="13513" y="2074"/>
                  </a:cubicBezTo>
                  <a:lnTo>
                    <a:pt x="13513" y="2074"/>
                  </a:lnTo>
                  <a:cubicBezTo>
                    <a:pt x="13464" y="2025"/>
                    <a:pt x="13391" y="2001"/>
                    <a:pt x="13317" y="197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19;p53">
              <a:extLst>
                <a:ext uri="{FF2B5EF4-FFF2-40B4-BE49-F238E27FC236}">
                  <a16:creationId xmlns:a16="http://schemas.microsoft.com/office/drawing/2014/main" id="{9736DDC3-5187-DE07-2266-1DC8B3925EB6}"/>
                </a:ext>
              </a:extLst>
            </p:cNvPr>
            <p:cNvSpPr/>
            <p:nvPr/>
          </p:nvSpPr>
          <p:spPr>
            <a:xfrm>
              <a:off x="5860394" y="3110288"/>
              <a:ext cx="477809" cy="20479"/>
            </a:xfrm>
            <a:custGeom>
              <a:avLst/>
              <a:gdLst/>
              <a:ahLst/>
              <a:cxnLst/>
              <a:rect l="l" t="t" r="r" b="b"/>
              <a:pathLst>
                <a:path w="9221" h="391" extrusionOk="0">
                  <a:moveTo>
                    <a:pt x="196" y="391"/>
                  </a:moveTo>
                  <a:cubicBezTo>
                    <a:pt x="98" y="391"/>
                    <a:pt x="1" y="318"/>
                    <a:pt x="1" y="196"/>
                  </a:cubicBezTo>
                  <a:cubicBezTo>
                    <a:pt x="1" y="74"/>
                    <a:pt x="98" y="1"/>
                    <a:pt x="196" y="1"/>
                  </a:cubicBezTo>
                  <a:lnTo>
                    <a:pt x="7976" y="1"/>
                  </a:lnTo>
                  <a:cubicBezTo>
                    <a:pt x="8074" y="1"/>
                    <a:pt x="8171" y="74"/>
                    <a:pt x="8171" y="196"/>
                  </a:cubicBezTo>
                  <a:cubicBezTo>
                    <a:pt x="8171" y="293"/>
                    <a:pt x="8074" y="391"/>
                    <a:pt x="7976" y="391"/>
                  </a:cubicBezTo>
                  <a:close/>
                  <a:moveTo>
                    <a:pt x="8684" y="391"/>
                  </a:moveTo>
                  <a:cubicBezTo>
                    <a:pt x="8562" y="391"/>
                    <a:pt x="8464" y="293"/>
                    <a:pt x="8464" y="196"/>
                  </a:cubicBezTo>
                  <a:cubicBezTo>
                    <a:pt x="8464" y="74"/>
                    <a:pt x="8562" y="1"/>
                    <a:pt x="8684" y="1"/>
                  </a:cubicBezTo>
                  <a:lnTo>
                    <a:pt x="9025" y="1"/>
                  </a:lnTo>
                  <a:cubicBezTo>
                    <a:pt x="9123" y="1"/>
                    <a:pt x="9220" y="74"/>
                    <a:pt x="9220" y="196"/>
                  </a:cubicBezTo>
                  <a:cubicBezTo>
                    <a:pt x="9220" y="293"/>
                    <a:pt x="9123" y="391"/>
                    <a:pt x="9025" y="3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20;p53">
              <a:extLst>
                <a:ext uri="{FF2B5EF4-FFF2-40B4-BE49-F238E27FC236}">
                  <a16:creationId xmlns:a16="http://schemas.microsoft.com/office/drawing/2014/main" id="{E2F8BBAB-61C2-FD8F-F382-11648AA4B31F}"/>
                </a:ext>
              </a:extLst>
            </p:cNvPr>
            <p:cNvSpPr/>
            <p:nvPr/>
          </p:nvSpPr>
          <p:spPr>
            <a:xfrm>
              <a:off x="4959430" y="3172874"/>
              <a:ext cx="259139" cy="117582"/>
            </a:xfrm>
            <a:custGeom>
              <a:avLst/>
              <a:gdLst/>
              <a:ahLst/>
              <a:cxnLst/>
              <a:rect l="l" t="t" r="r" b="b"/>
              <a:pathLst>
                <a:path w="5001" h="2245" extrusionOk="0">
                  <a:moveTo>
                    <a:pt x="5001" y="2244"/>
                  </a:moveTo>
                  <a:lnTo>
                    <a:pt x="5001" y="1440"/>
                  </a:lnTo>
                  <a:cubicBezTo>
                    <a:pt x="2611" y="1440"/>
                    <a:pt x="2147" y="1440"/>
                    <a:pt x="1" y="1"/>
                  </a:cubicBezTo>
                  <a:lnTo>
                    <a:pt x="1" y="805"/>
                  </a:lnTo>
                  <a:lnTo>
                    <a:pt x="1" y="805"/>
                  </a:lnTo>
                  <a:cubicBezTo>
                    <a:pt x="2147" y="2244"/>
                    <a:pt x="2611" y="2244"/>
                    <a:pt x="5001" y="2244"/>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21;p53">
              <a:extLst>
                <a:ext uri="{FF2B5EF4-FFF2-40B4-BE49-F238E27FC236}">
                  <a16:creationId xmlns:a16="http://schemas.microsoft.com/office/drawing/2014/main" id="{32AFD67B-D485-3901-6E39-7A7938AF0266}"/>
                </a:ext>
              </a:extLst>
            </p:cNvPr>
            <p:cNvSpPr/>
            <p:nvPr/>
          </p:nvSpPr>
          <p:spPr>
            <a:xfrm>
              <a:off x="5233657" y="3248239"/>
              <a:ext cx="570044" cy="42214"/>
            </a:xfrm>
            <a:custGeom>
              <a:avLst/>
              <a:gdLst/>
              <a:ahLst/>
              <a:cxnLst/>
              <a:rect l="l" t="t" r="r" b="b"/>
              <a:pathLst>
                <a:path w="11001" h="806" extrusionOk="0">
                  <a:moveTo>
                    <a:pt x="1" y="1"/>
                  </a:moveTo>
                  <a:lnTo>
                    <a:pt x="1" y="805"/>
                  </a:lnTo>
                  <a:lnTo>
                    <a:pt x="11000" y="805"/>
                  </a:lnTo>
                  <a:lnTo>
                    <a:pt x="11000"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22;p53">
              <a:extLst>
                <a:ext uri="{FF2B5EF4-FFF2-40B4-BE49-F238E27FC236}">
                  <a16:creationId xmlns:a16="http://schemas.microsoft.com/office/drawing/2014/main" id="{1ADE029A-0D20-CD6F-5E04-7F54220474E7}"/>
                </a:ext>
              </a:extLst>
            </p:cNvPr>
            <p:cNvSpPr/>
            <p:nvPr/>
          </p:nvSpPr>
          <p:spPr>
            <a:xfrm>
              <a:off x="5818688" y="3170308"/>
              <a:ext cx="877167" cy="120148"/>
            </a:xfrm>
            <a:custGeom>
              <a:avLst/>
              <a:gdLst/>
              <a:ahLst/>
              <a:cxnLst/>
              <a:rect l="l" t="t" r="r" b="b"/>
              <a:pathLst>
                <a:path w="16928" h="2294" extrusionOk="0">
                  <a:moveTo>
                    <a:pt x="1" y="1489"/>
                  </a:moveTo>
                  <a:lnTo>
                    <a:pt x="1" y="2293"/>
                  </a:lnTo>
                  <a:lnTo>
                    <a:pt x="15025" y="2293"/>
                  </a:lnTo>
                  <a:cubicBezTo>
                    <a:pt x="16074" y="2293"/>
                    <a:pt x="16927" y="1440"/>
                    <a:pt x="16927" y="415"/>
                  </a:cubicBezTo>
                  <a:cubicBezTo>
                    <a:pt x="16927" y="269"/>
                    <a:pt x="16903" y="123"/>
                    <a:pt x="16879" y="1"/>
                  </a:cubicBezTo>
                  <a:cubicBezTo>
                    <a:pt x="16684" y="879"/>
                    <a:pt x="15927" y="1489"/>
                    <a:pt x="15025" y="1489"/>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33;p47">
            <a:extLst>
              <a:ext uri="{FF2B5EF4-FFF2-40B4-BE49-F238E27FC236}">
                <a16:creationId xmlns:a16="http://schemas.microsoft.com/office/drawing/2014/main" id="{2DEC506D-083F-5777-5A24-77B12710044C}"/>
              </a:ext>
            </a:extLst>
          </p:cNvPr>
          <p:cNvGrpSpPr/>
          <p:nvPr/>
        </p:nvGrpSpPr>
        <p:grpSpPr>
          <a:xfrm>
            <a:off x="3560306" y="5038755"/>
            <a:ext cx="1306955" cy="308606"/>
            <a:chOff x="4572050" y="100025"/>
            <a:chExt cx="3657590" cy="348347"/>
          </a:xfrm>
        </p:grpSpPr>
        <p:sp>
          <p:nvSpPr>
            <p:cNvPr id="34" name="Google Shape;1034;p47">
              <a:extLst>
                <a:ext uri="{FF2B5EF4-FFF2-40B4-BE49-F238E27FC236}">
                  <a16:creationId xmlns:a16="http://schemas.microsoft.com/office/drawing/2014/main" id="{E8212737-F0DE-2595-1AFC-529F704CD67F}"/>
                </a:ext>
              </a:extLst>
            </p:cNvPr>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35;p47">
              <a:extLst>
                <a:ext uri="{FF2B5EF4-FFF2-40B4-BE49-F238E27FC236}">
                  <a16:creationId xmlns:a16="http://schemas.microsoft.com/office/drawing/2014/main" id="{209773D6-38FD-8A37-6EB3-701910A95E14}"/>
                </a:ext>
              </a:extLst>
            </p:cNvPr>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36;p47">
              <a:extLst>
                <a:ext uri="{FF2B5EF4-FFF2-40B4-BE49-F238E27FC236}">
                  <a16:creationId xmlns:a16="http://schemas.microsoft.com/office/drawing/2014/main" id="{71AAB557-9816-CF48-CAF7-3EBA482B2AD5}"/>
                </a:ext>
              </a:extLst>
            </p:cNvPr>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37;p47">
              <a:extLst>
                <a:ext uri="{FF2B5EF4-FFF2-40B4-BE49-F238E27FC236}">
                  <a16:creationId xmlns:a16="http://schemas.microsoft.com/office/drawing/2014/main" id="{E49C6065-857E-F853-8EBC-39B57CFB4A15}"/>
                </a:ext>
              </a:extLst>
            </p:cNvPr>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38;p47">
              <a:extLst>
                <a:ext uri="{FF2B5EF4-FFF2-40B4-BE49-F238E27FC236}">
                  <a16:creationId xmlns:a16="http://schemas.microsoft.com/office/drawing/2014/main" id="{80021428-6E01-A9B6-83FB-5B4173FBA4F6}"/>
                </a:ext>
              </a:extLst>
            </p:cNvPr>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39;p47">
              <a:extLst>
                <a:ext uri="{FF2B5EF4-FFF2-40B4-BE49-F238E27FC236}">
                  <a16:creationId xmlns:a16="http://schemas.microsoft.com/office/drawing/2014/main" id="{30E0C0C6-CE8E-5C28-9979-73F1BA7DF38D}"/>
                </a:ext>
              </a:extLst>
            </p:cNvPr>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40;p47">
              <a:extLst>
                <a:ext uri="{FF2B5EF4-FFF2-40B4-BE49-F238E27FC236}">
                  <a16:creationId xmlns:a16="http://schemas.microsoft.com/office/drawing/2014/main" id="{6A7B1F67-EF24-BEB7-D8FE-1716B4A614A2}"/>
                </a:ext>
              </a:extLst>
            </p:cNvPr>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41;p47">
              <a:extLst>
                <a:ext uri="{FF2B5EF4-FFF2-40B4-BE49-F238E27FC236}">
                  <a16:creationId xmlns:a16="http://schemas.microsoft.com/office/drawing/2014/main" id="{ED14D612-93E3-9639-31F2-0DE139A4E516}"/>
                </a:ext>
              </a:extLst>
            </p:cNvPr>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42;p47">
              <a:extLst>
                <a:ext uri="{FF2B5EF4-FFF2-40B4-BE49-F238E27FC236}">
                  <a16:creationId xmlns:a16="http://schemas.microsoft.com/office/drawing/2014/main" id="{C01883C5-1ED6-7A18-4F3C-07947FDE865C}"/>
                </a:ext>
              </a:extLst>
            </p:cNvPr>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43;p47">
              <a:extLst>
                <a:ext uri="{FF2B5EF4-FFF2-40B4-BE49-F238E27FC236}">
                  <a16:creationId xmlns:a16="http://schemas.microsoft.com/office/drawing/2014/main" id="{52733215-1930-F4F9-6988-52CF6802EE08}"/>
                </a:ext>
              </a:extLst>
            </p:cNvPr>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44;p47">
              <a:extLst>
                <a:ext uri="{FF2B5EF4-FFF2-40B4-BE49-F238E27FC236}">
                  <a16:creationId xmlns:a16="http://schemas.microsoft.com/office/drawing/2014/main" id="{0F24A8AA-98FD-308E-38D7-9AC2B26F54CD}"/>
                </a:ext>
              </a:extLst>
            </p:cNvPr>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45;p47">
              <a:extLst>
                <a:ext uri="{FF2B5EF4-FFF2-40B4-BE49-F238E27FC236}">
                  <a16:creationId xmlns:a16="http://schemas.microsoft.com/office/drawing/2014/main" id="{FC27EF00-7D27-77B9-BE4E-FE9126E74113}"/>
                </a:ext>
              </a:extLst>
            </p:cNvPr>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1033;p47">
            <a:extLst>
              <a:ext uri="{FF2B5EF4-FFF2-40B4-BE49-F238E27FC236}">
                <a16:creationId xmlns:a16="http://schemas.microsoft.com/office/drawing/2014/main" id="{89D01743-9D97-9133-D1B1-D6036398D828}"/>
              </a:ext>
            </a:extLst>
          </p:cNvPr>
          <p:cNvGrpSpPr/>
          <p:nvPr/>
        </p:nvGrpSpPr>
        <p:grpSpPr>
          <a:xfrm rot="285503">
            <a:off x="3297017" y="4814344"/>
            <a:ext cx="2040563" cy="157203"/>
            <a:chOff x="4572050" y="100025"/>
            <a:chExt cx="3657590" cy="348347"/>
          </a:xfrm>
        </p:grpSpPr>
        <p:sp>
          <p:nvSpPr>
            <p:cNvPr id="60" name="Google Shape;1034;p47">
              <a:extLst>
                <a:ext uri="{FF2B5EF4-FFF2-40B4-BE49-F238E27FC236}">
                  <a16:creationId xmlns:a16="http://schemas.microsoft.com/office/drawing/2014/main" id="{BC907EDB-84BD-4ED4-A841-28970C34A708}"/>
                </a:ext>
              </a:extLst>
            </p:cNvPr>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endParaRPr>
            </a:p>
          </p:txBody>
        </p:sp>
        <p:sp>
          <p:nvSpPr>
            <p:cNvPr id="61" name="Google Shape;1035;p47">
              <a:extLst>
                <a:ext uri="{FF2B5EF4-FFF2-40B4-BE49-F238E27FC236}">
                  <a16:creationId xmlns:a16="http://schemas.microsoft.com/office/drawing/2014/main" id="{738B6942-2619-3EB0-3A67-CE471F50EA43}"/>
                </a:ext>
              </a:extLst>
            </p:cNvPr>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rgbClr val="000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endParaRPr>
            </a:p>
          </p:txBody>
        </p:sp>
        <p:sp>
          <p:nvSpPr>
            <p:cNvPr id="62" name="Google Shape;1036;p47">
              <a:extLst>
                <a:ext uri="{FF2B5EF4-FFF2-40B4-BE49-F238E27FC236}">
                  <a16:creationId xmlns:a16="http://schemas.microsoft.com/office/drawing/2014/main" id="{25D45DE3-714E-F4FD-2357-1644252EB038}"/>
                </a:ext>
              </a:extLst>
            </p:cNvPr>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rgbClr val="FCF6E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endParaRPr>
            </a:p>
          </p:txBody>
        </p:sp>
        <p:sp>
          <p:nvSpPr>
            <p:cNvPr id="63" name="Google Shape;1037;p47">
              <a:extLst>
                <a:ext uri="{FF2B5EF4-FFF2-40B4-BE49-F238E27FC236}">
                  <a16:creationId xmlns:a16="http://schemas.microsoft.com/office/drawing/2014/main" id="{58DFA0AE-A884-BDE9-8E18-7EFA68A5CF19}"/>
                </a:ext>
              </a:extLst>
            </p:cNvPr>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rgbClr val="000000">
                <a:alpha val="25099"/>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endParaRPr>
            </a:p>
          </p:txBody>
        </p:sp>
        <p:sp>
          <p:nvSpPr>
            <p:cNvPr id="1088" name="Google Shape;1038;p47">
              <a:extLst>
                <a:ext uri="{FF2B5EF4-FFF2-40B4-BE49-F238E27FC236}">
                  <a16:creationId xmlns:a16="http://schemas.microsoft.com/office/drawing/2014/main" id="{3E843598-9655-6E27-C7F0-C5E000A240E6}"/>
                </a:ext>
              </a:extLst>
            </p:cNvPr>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endParaRPr>
            </a:p>
          </p:txBody>
        </p:sp>
        <p:sp>
          <p:nvSpPr>
            <p:cNvPr id="1089" name="Google Shape;1039;p47">
              <a:extLst>
                <a:ext uri="{FF2B5EF4-FFF2-40B4-BE49-F238E27FC236}">
                  <a16:creationId xmlns:a16="http://schemas.microsoft.com/office/drawing/2014/main" id="{A6E41F5E-E13A-ABB4-BDE0-E935AF7028DB}"/>
                </a:ext>
              </a:extLst>
            </p:cNvPr>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endParaRPr>
            </a:p>
          </p:txBody>
        </p:sp>
        <p:sp>
          <p:nvSpPr>
            <p:cNvPr id="1090" name="Google Shape;1040;p47">
              <a:extLst>
                <a:ext uri="{FF2B5EF4-FFF2-40B4-BE49-F238E27FC236}">
                  <a16:creationId xmlns:a16="http://schemas.microsoft.com/office/drawing/2014/main" id="{AC96D35B-9DB8-1CA8-2B41-8AFE96FBDDFF}"/>
                </a:ext>
              </a:extLst>
            </p:cNvPr>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rgbClr val="D3E3D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endParaRPr>
            </a:p>
          </p:txBody>
        </p:sp>
        <p:sp>
          <p:nvSpPr>
            <p:cNvPr id="1091" name="Google Shape;1041;p47">
              <a:extLst>
                <a:ext uri="{FF2B5EF4-FFF2-40B4-BE49-F238E27FC236}">
                  <a16:creationId xmlns:a16="http://schemas.microsoft.com/office/drawing/2014/main" id="{B34E8A15-1DFF-5334-F2D8-46A617DC1C4E}"/>
                </a:ext>
              </a:extLst>
            </p:cNvPr>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rgbClr val="000000">
                <a:alpha val="25099"/>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endParaRPr>
            </a:p>
          </p:txBody>
        </p:sp>
        <p:sp>
          <p:nvSpPr>
            <p:cNvPr id="1092" name="Google Shape;1042;p47">
              <a:extLst>
                <a:ext uri="{FF2B5EF4-FFF2-40B4-BE49-F238E27FC236}">
                  <a16:creationId xmlns:a16="http://schemas.microsoft.com/office/drawing/2014/main" id="{9E832269-8419-3237-19F8-D2EB878447C9}"/>
                </a:ext>
              </a:extLst>
            </p:cNvPr>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rgbClr val="FCF6E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endParaRPr>
            </a:p>
          </p:txBody>
        </p:sp>
        <p:sp>
          <p:nvSpPr>
            <p:cNvPr id="1104" name="Google Shape;1043;p47">
              <a:extLst>
                <a:ext uri="{FF2B5EF4-FFF2-40B4-BE49-F238E27FC236}">
                  <a16:creationId xmlns:a16="http://schemas.microsoft.com/office/drawing/2014/main" id="{D2B6D83B-2151-D99F-5FF0-31E459E76443}"/>
                </a:ext>
              </a:extLst>
            </p:cNvPr>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rgbClr val="000000">
                <a:alpha val="25099"/>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endParaRPr>
            </a:p>
          </p:txBody>
        </p:sp>
        <p:sp>
          <p:nvSpPr>
            <p:cNvPr id="1105" name="Google Shape;1044;p47">
              <a:extLst>
                <a:ext uri="{FF2B5EF4-FFF2-40B4-BE49-F238E27FC236}">
                  <a16:creationId xmlns:a16="http://schemas.microsoft.com/office/drawing/2014/main" id="{493C8479-A9AC-3F4C-B406-6DDCDAFF6EE6}"/>
                </a:ext>
              </a:extLst>
            </p:cNvPr>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rgbClr val="FDBC9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endParaRPr>
            </a:p>
          </p:txBody>
        </p:sp>
        <p:sp>
          <p:nvSpPr>
            <p:cNvPr id="1106" name="Google Shape;1045;p47">
              <a:extLst>
                <a:ext uri="{FF2B5EF4-FFF2-40B4-BE49-F238E27FC236}">
                  <a16:creationId xmlns:a16="http://schemas.microsoft.com/office/drawing/2014/main" id="{FBA90F83-0331-8761-1AB8-EB2E7D0CED52}"/>
                </a:ext>
              </a:extLst>
            </p:cNvPr>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rgbClr val="000000">
                <a:alpha val="25099"/>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endParaRPr>
            </a:p>
          </p:txBody>
        </p:sp>
      </p:grpSp>
      <p:grpSp>
        <p:nvGrpSpPr>
          <p:cNvPr id="1107" name="Google Shape;1033;p47">
            <a:extLst>
              <a:ext uri="{FF2B5EF4-FFF2-40B4-BE49-F238E27FC236}">
                <a16:creationId xmlns:a16="http://schemas.microsoft.com/office/drawing/2014/main" id="{0F2C35AD-9F2E-E49F-7C2C-97F07EFBD512}"/>
              </a:ext>
            </a:extLst>
          </p:cNvPr>
          <p:cNvGrpSpPr/>
          <p:nvPr/>
        </p:nvGrpSpPr>
        <p:grpSpPr>
          <a:xfrm>
            <a:off x="3336924" y="5486533"/>
            <a:ext cx="2040563" cy="157203"/>
            <a:chOff x="4572050" y="100025"/>
            <a:chExt cx="3657590" cy="348347"/>
          </a:xfrm>
        </p:grpSpPr>
        <p:sp>
          <p:nvSpPr>
            <p:cNvPr id="1108" name="Google Shape;1034;p47">
              <a:extLst>
                <a:ext uri="{FF2B5EF4-FFF2-40B4-BE49-F238E27FC236}">
                  <a16:creationId xmlns:a16="http://schemas.microsoft.com/office/drawing/2014/main" id="{8DD30D21-7DBA-A74D-7B17-EC4745C489C4}"/>
                </a:ext>
              </a:extLst>
            </p:cNvPr>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endParaRPr>
            </a:p>
          </p:txBody>
        </p:sp>
        <p:sp>
          <p:nvSpPr>
            <p:cNvPr id="1109" name="Google Shape;1035;p47">
              <a:extLst>
                <a:ext uri="{FF2B5EF4-FFF2-40B4-BE49-F238E27FC236}">
                  <a16:creationId xmlns:a16="http://schemas.microsoft.com/office/drawing/2014/main" id="{E007ABE2-D626-F3B8-7311-50CB2A6738DB}"/>
                </a:ext>
              </a:extLst>
            </p:cNvPr>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rgbClr val="000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endParaRPr>
            </a:p>
          </p:txBody>
        </p:sp>
        <p:sp>
          <p:nvSpPr>
            <p:cNvPr id="1110" name="Google Shape;1036;p47">
              <a:extLst>
                <a:ext uri="{FF2B5EF4-FFF2-40B4-BE49-F238E27FC236}">
                  <a16:creationId xmlns:a16="http://schemas.microsoft.com/office/drawing/2014/main" id="{EAA16FC6-4702-0ACA-3DDF-5184FDB4C312}"/>
                </a:ext>
              </a:extLst>
            </p:cNvPr>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rgbClr val="FCF6E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endParaRPr>
            </a:p>
          </p:txBody>
        </p:sp>
        <p:sp>
          <p:nvSpPr>
            <p:cNvPr id="1111" name="Google Shape;1037;p47">
              <a:extLst>
                <a:ext uri="{FF2B5EF4-FFF2-40B4-BE49-F238E27FC236}">
                  <a16:creationId xmlns:a16="http://schemas.microsoft.com/office/drawing/2014/main" id="{6B8F9B41-C422-D316-22C4-AEEB0CC66E02}"/>
                </a:ext>
              </a:extLst>
            </p:cNvPr>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rgbClr val="000000">
                <a:alpha val="25099"/>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endParaRPr>
            </a:p>
          </p:txBody>
        </p:sp>
        <p:sp>
          <p:nvSpPr>
            <p:cNvPr id="1112" name="Google Shape;1038;p47">
              <a:extLst>
                <a:ext uri="{FF2B5EF4-FFF2-40B4-BE49-F238E27FC236}">
                  <a16:creationId xmlns:a16="http://schemas.microsoft.com/office/drawing/2014/main" id="{9DF3B4AA-C7C4-8711-A8C9-0A115CD02256}"/>
                </a:ext>
              </a:extLst>
            </p:cNvPr>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endParaRPr>
            </a:p>
          </p:txBody>
        </p:sp>
        <p:sp>
          <p:nvSpPr>
            <p:cNvPr id="1113" name="Google Shape;1039;p47">
              <a:extLst>
                <a:ext uri="{FF2B5EF4-FFF2-40B4-BE49-F238E27FC236}">
                  <a16:creationId xmlns:a16="http://schemas.microsoft.com/office/drawing/2014/main" id="{BEE442F8-DE70-32AC-6539-CCF6A8EAE4ED}"/>
                </a:ext>
              </a:extLst>
            </p:cNvPr>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endParaRPr>
            </a:p>
          </p:txBody>
        </p:sp>
        <p:sp>
          <p:nvSpPr>
            <p:cNvPr id="1114" name="Google Shape;1040;p47">
              <a:extLst>
                <a:ext uri="{FF2B5EF4-FFF2-40B4-BE49-F238E27FC236}">
                  <a16:creationId xmlns:a16="http://schemas.microsoft.com/office/drawing/2014/main" id="{4CEA29C1-29B7-3EF8-EDD7-D3758EDD415B}"/>
                </a:ext>
              </a:extLst>
            </p:cNvPr>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rgbClr val="D3E3D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endParaRPr>
            </a:p>
          </p:txBody>
        </p:sp>
        <p:sp>
          <p:nvSpPr>
            <p:cNvPr id="1115" name="Google Shape;1041;p47">
              <a:extLst>
                <a:ext uri="{FF2B5EF4-FFF2-40B4-BE49-F238E27FC236}">
                  <a16:creationId xmlns:a16="http://schemas.microsoft.com/office/drawing/2014/main" id="{AF8E3620-85B0-B1A2-FFC9-365C69D864AE}"/>
                </a:ext>
              </a:extLst>
            </p:cNvPr>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rgbClr val="000000">
                <a:alpha val="25099"/>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endParaRPr>
            </a:p>
          </p:txBody>
        </p:sp>
        <p:sp>
          <p:nvSpPr>
            <p:cNvPr id="1116" name="Google Shape;1042;p47">
              <a:extLst>
                <a:ext uri="{FF2B5EF4-FFF2-40B4-BE49-F238E27FC236}">
                  <a16:creationId xmlns:a16="http://schemas.microsoft.com/office/drawing/2014/main" id="{61B4C1DA-F6F2-38B7-628A-F9AA034C799E}"/>
                </a:ext>
              </a:extLst>
            </p:cNvPr>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rgbClr val="FCF6E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endParaRPr>
            </a:p>
          </p:txBody>
        </p:sp>
        <p:sp>
          <p:nvSpPr>
            <p:cNvPr id="1117" name="Google Shape;1043;p47">
              <a:extLst>
                <a:ext uri="{FF2B5EF4-FFF2-40B4-BE49-F238E27FC236}">
                  <a16:creationId xmlns:a16="http://schemas.microsoft.com/office/drawing/2014/main" id="{A71F5F73-DB65-145A-4341-1EB6AABE1C7D}"/>
                </a:ext>
              </a:extLst>
            </p:cNvPr>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rgbClr val="000000">
                <a:alpha val="25099"/>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endParaRPr>
            </a:p>
          </p:txBody>
        </p:sp>
        <p:sp>
          <p:nvSpPr>
            <p:cNvPr id="1118" name="Google Shape;1044;p47">
              <a:extLst>
                <a:ext uri="{FF2B5EF4-FFF2-40B4-BE49-F238E27FC236}">
                  <a16:creationId xmlns:a16="http://schemas.microsoft.com/office/drawing/2014/main" id="{7D964F99-9C6A-B83C-0B03-B764D124EACE}"/>
                </a:ext>
              </a:extLst>
            </p:cNvPr>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rgbClr val="FDBC9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endParaRPr>
            </a:p>
          </p:txBody>
        </p:sp>
        <p:sp>
          <p:nvSpPr>
            <p:cNvPr id="1119" name="Google Shape;1045;p47">
              <a:extLst>
                <a:ext uri="{FF2B5EF4-FFF2-40B4-BE49-F238E27FC236}">
                  <a16:creationId xmlns:a16="http://schemas.microsoft.com/office/drawing/2014/main" id="{BE8D7F40-9996-507B-AAEF-E86B90017FB1}"/>
                </a:ext>
              </a:extLst>
            </p:cNvPr>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rgbClr val="000000">
                <a:alpha val="25099"/>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endParaRPr>
            </a:p>
          </p:txBody>
        </p:sp>
      </p:grpSp>
      <p:grpSp>
        <p:nvGrpSpPr>
          <p:cNvPr id="1135" name="Google Shape;1005;p45">
            <a:extLst>
              <a:ext uri="{FF2B5EF4-FFF2-40B4-BE49-F238E27FC236}">
                <a16:creationId xmlns:a16="http://schemas.microsoft.com/office/drawing/2014/main" id="{5DFF5542-7172-B84E-607B-8A233552BA22}"/>
              </a:ext>
            </a:extLst>
          </p:cNvPr>
          <p:cNvGrpSpPr/>
          <p:nvPr/>
        </p:nvGrpSpPr>
        <p:grpSpPr>
          <a:xfrm rot="1334063">
            <a:off x="5128962" y="4137128"/>
            <a:ext cx="380523" cy="393503"/>
            <a:chOff x="475400" y="4117311"/>
            <a:chExt cx="502800" cy="502800"/>
          </a:xfrm>
        </p:grpSpPr>
        <p:sp>
          <p:nvSpPr>
            <p:cNvPr id="1136" name="Google Shape;1006;p45">
              <a:extLst>
                <a:ext uri="{FF2B5EF4-FFF2-40B4-BE49-F238E27FC236}">
                  <a16:creationId xmlns:a16="http://schemas.microsoft.com/office/drawing/2014/main" id="{C9465566-7E20-8EB1-16EB-9299C818135B}"/>
                </a:ext>
              </a:extLst>
            </p:cNvPr>
            <p:cNvSpPr/>
            <p:nvPr/>
          </p:nvSpPr>
          <p:spPr>
            <a:xfrm>
              <a:off x="475400" y="4117311"/>
              <a:ext cx="502800" cy="502800"/>
            </a:xfrm>
            <a:prstGeom prst="roundRect">
              <a:avLst>
                <a:gd name="adj" fmla="val 15109"/>
              </a:avLst>
            </a:prstGeom>
            <a:solidFill>
              <a:srgbClr val="DAC2CF"/>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37" name="Google Shape;1007;p45">
              <a:extLst>
                <a:ext uri="{FF2B5EF4-FFF2-40B4-BE49-F238E27FC236}">
                  <a16:creationId xmlns:a16="http://schemas.microsoft.com/office/drawing/2014/main" id="{6A8D54BD-E758-EEA3-2465-7D86D15F6314}"/>
                </a:ext>
              </a:extLst>
            </p:cNvPr>
            <p:cNvSpPr/>
            <p:nvPr/>
          </p:nvSpPr>
          <p:spPr>
            <a:xfrm rot="2700000">
              <a:off x="507243" y="4149154"/>
              <a:ext cx="439113" cy="439113"/>
            </a:xfrm>
            <a:prstGeom prst="plus">
              <a:avLst>
                <a:gd name="adj" fmla="val 42536"/>
              </a:avLst>
            </a:prstGeom>
            <a:solidFill>
              <a:srgbClr val="EFC4B9"/>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sp>
        <p:nvSpPr>
          <p:cNvPr id="1138" name="Google Shape;986;p45">
            <a:extLst>
              <a:ext uri="{FF2B5EF4-FFF2-40B4-BE49-F238E27FC236}">
                <a16:creationId xmlns:a16="http://schemas.microsoft.com/office/drawing/2014/main" id="{39365A2C-F717-60B2-6370-58A2AE266AAD}"/>
              </a:ext>
            </a:extLst>
          </p:cNvPr>
          <p:cNvSpPr/>
          <p:nvPr/>
        </p:nvSpPr>
        <p:spPr>
          <a:xfrm>
            <a:off x="5216109" y="5003673"/>
            <a:ext cx="455171" cy="426709"/>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rgbClr val="D3E3D6"/>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Arial"/>
              <a:sym typeface="Arial"/>
            </a:endParaRPr>
          </a:p>
        </p:txBody>
      </p:sp>
      <p:sp>
        <p:nvSpPr>
          <p:cNvPr id="1139" name="Google Shape;986;p45">
            <a:extLst>
              <a:ext uri="{FF2B5EF4-FFF2-40B4-BE49-F238E27FC236}">
                <a16:creationId xmlns:a16="http://schemas.microsoft.com/office/drawing/2014/main" id="{58371813-2417-469E-0C71-83D95758D949}"/>
              </a:ext>
            </a:extLst>
          </p:cNvPr>
          <p:cNvSpPr/>
          <p:nvPr/>
        </p:nvSpPr>
        <p:spPr>
          <a:xfrm rot="1112328">
            <a:off x="5094423" y="4923897"/>
            <a:ext cx="455171" cy="426709"/>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rgbClr val="D3E3D6"/>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Arial"/>
              <a:sym typeface="Arial"/>
            </a:endParaRPr>
          </a:p>
        </p:txBody>
      </p:sp>
      <p:grpSp>
        <p:nvGrpSpPr>
          <p:cNvPr id="1140" name="Google Shape;1005;p45">
            <a:extLst>
              <a:ext uri="{FF2B5EF4-FFF2-40B4-BE49-F238E27FC236}">
                <a16:creationId xmlns:a16="http://schemas.microsoft.com/office/drawing/2014/main" id="{271D5954-21D2-FBB0-22EB-643C0E9E79BE}"/>
              </a:ext>
            </a:extLst>
          </p:cNvPr>
          <p:cNvGrpSpPr/>
          <p:nvPr/>
        </p:nvGrpSpPr>
        <p:grpSpPr>
          <a:xfrm rot="724701">
            <a:off x="5227313" y="4177083"/>
            <a:ext cx="380523" cy="393503"/>
            <a:chOff x="475400" y="4117311"/>
            <a:chExt cx="502800" cy="502800"/>
          </a:xfrm>
        </p:grpSpPr>
        <p:sp>
          <p:nvSpPr>
            <p:cNvPr id="1141" name="Google Shape;1006;p45">
              <a:extLst>
                <a:ext uri="{FF2B5EF4-FFF2-40B4-BE49-F238E27FC236}">
                  <a16:creationId xmlns:a16="http://schemas.microsoft.com/office/drawing/2014/main" id="{11DD5006-605B-BE0E-018B-E43C1F9D356D}"/>
                </a:ext>
              </a:extLst>
            </p:cNvPr>
            <p:cNvSpPr/>
            <p:nvPr/>
          </p:nvSpPr>
          <p:spPr>
            <a:xfrm>
              <a:off x="475400" y="4117311"/>
              <a:ext cx="502800" cy="502800"/>
            </a:xfrm>
            <a:prstGeom prst="roundRect">
              <a:avLst>
                <a:gd name="adj" fmla="val 15109"/>
              </a:avLst>
            </a:prstGeom>
            <a:solidFill>
              <a:srgbClr val="DAC2CF"/>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42" name="Google Shape;1007;p45">
              <a:extLst>
                <a:ext uri="{FF2B5EF4-FFF2-40B4-BE49-F238E27FC236}">
                  <a16:creationId xmlns:a16="http://schemas.microsoft.com/office/drawing/2014/main" id="{B5E4E654-6630-2F88-4E11-352FB32F5465}"/>
                </a:ext>
              </a:extLst>
            </p:cNvPr>
            <p:cNvSpPr/>
            <p:nvPr/>
          </p:nvSpPr>
          <p:spPr>
            <a:xfrm rot="2700000">
              <a:off x="507243" y="4149154"/>
              <a:ext cx="439113" cy="439113"/>
            </a:xfrm>
            <a:prstGeom prst="plus">
              <a:avLst>
                <a:gd name="adj" fmla="val 42536"/>
              </a:avLst>
            </a:prstGeom>
            <a:solidFill>
              <a:srgbClr val="EFC4B9"/>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sp>
        <p:nvSpPr>
          <p:cNvPr id="1143" name="Google Shape;1004;p45">
            <a:extLst>
              <a:ext uri="{FF2B5EF4-FFF2-40B4-BE49-F238E27FC236}">
                <a16:creationId xmlns:a16="http://schemas.microsoft.com/office/drawing/2014/main" id="{27238501-FD35-0B85-E97B-2256286AB8E0}"/>
              </a:ext>
            </a:extLst>
          </p:cNvPr>
          <p:cNvSpPr/>
          <p:nvPr/>
        </p:nvSpPr>
        <p:spPr>
          <a:xfrm rot="1057510">
            <a:off x="3219160" y="5651443"/>
            <a:ext cx="235527" cy="208677"/>
          </a:xfrm>
          <a:custGeom>
            <a:avLst/>
            <a:gdLst/>
            <a:ahLst/>
            <a:cxnLst/>
            <a:rect l="l" t="t" r="r" b="b"/>
            <a:pathLst>
              <a:path w="10659" h="9051" extrusionOk="0">
                <a:moveTo>
                  <a:pt x="2797" y="1"/>
                </a:moveTo>
                <a:cubicBezTo>
                  <a:pt x="2767" y="1"/>
                  <a:pt x="2738" y="1"/>
                  <a:pt x="2708" y="2"/>
                </a:cubicBezTo>
                <a:cubicBezTo>
                  <a:pt x="1293" y="27"/>
                  <a:pt x="196" y="1173"/>
                  <a:pt x="196" y="2588"/>
                </a:cubicBezTo>
                <a:cubicBezTo>
                  <a:pt x="196" y="2588"/>
                  <a:pt x="1" y="6368"/>
                  <a:pt x="5318" y="9051"/>
                </a:cubicBezTo>
                <a:lnTo>
                  <a:pt x="5342" y="9051"/>
                </a:lnTo>
                <a:cubicBezTo>
                  <a:pt x="10659" y="6368"/>
                  <a:pt x="10488" y="2588"/>
                  <a:pt x="10488" y="2588"/>
                </a:cubicBezTo>
                <a:cubicBezTo>
                  <a:pt x="10488" y="1173"/>
                  <a:pt x="9366" y="27"/>
                  <a:pt x="7976" y="2"/>
                </a:cubicBezTo>
                <a:cubicBezTo>
                  <a:pt x="7946" y="1"/>
                  <a:pt x="7916" y="1"/>
                  <a:pt x="7885" y="1"/>
                </a:cubicBezTo>
                <a:cubicBezTo>
                  <a:pt x="6512" y="1"/>
                  <a:pt x="5390" y="1081"/>
                  <a:pt x="5342" y="2441"/>
                </a:cubicBezTo>
                <a:cubicBezTo>
                  <a:pt x="5270" y="1081"/>
                  <a:pt x="4148" y="1"/>
                  <a:pt x="2797" y="1"/>
                </a:cubicBezTo>
                <a:close/>
              </a:path>
            </a:pathLst>
          </a:custGeom>
          <a:solidFill>
            <a:srgbClr val="DAC2CF"/>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Arial"/>
              <a:sym typeface="Arial"/>
            </a:endParaRPr>
          </a:p>
        </p:txBody>
      </p:sp>
      <p:sp>
        <p:nvSpPr>
          <p:cNvPr id="1144" name="Google Shape;1004;p45">
            <a:extLst>
              <a:ext uri="{FF2B5EF4-FFF2-40B4-BE49-F238E27FC236}">
                <a16:creationId xmlns:a16="http://schemas.microsoft.com/office/drawing/2014/main" id="{7909C17B-F5E8-0C00-F344-ADAF9D187F67}"/>
              </a:ext>
            </a:extLst>
          </p:cNvPr>
          <p:cNvSpPr/>
          <p:nvPr/>
        </p:nvSpPr>
        <p:spPr>
          <a:xfrm rot="1057510">
            <a:off x="3320917" y="5671177"/>
            <a:ext cx="235527" cy="208677"/>
          </a:xfrm>
          <a:custGeom>
            <a:avLst/>
            <a:gdLst/>
            <a:ahLst/>
            <a:cxnLst/>
            <a:rect l="l" t="t" r="r" b="b"/>
            <a:pathLst>
              <a:path w="10659" h="9051" extrusionOk="0">
                <a:moveTo>
                  <a:pt x="2797" y="1"/>
                </a:moveTo>
                <a:cubicBezTo>
                  <a:pt x="2767" y="1"/>
                  <a:pt x="2738" y="1"/>
                  <a:pt x="2708" y="2"/>
                </a:cubicBezTo>
                <a:cubicBezTo>
                  <a:pt x="1293" y="27"/>
                  <a:pt x="196" y="1173"/>
                  <a:pt x="196" y="2588"/>
                </a:cubicBezTo>
                <a:cubicBezTo>
                  <a:pt x="196" y="2588"/>
                  <a:pt x="1" y="6368"/>
                  <a:pt x="5318" y="9051"/>
                </a:cubicBezTo>
                <a:lnTo>
                  <a:pt x="5342" y="9051"/>
                </a:lnTo>
                <a:cubicBezTo>
                  <a:pt x="10659" y="6368"/>
                  <a:pt x="10488" y="2588"/>
                  <a:pt x="10488" y="2588"/>
                </a:cubicBezTo>
                <a:cubicBezTo>
                  <a:pt x="10488" y="1173"/>
                  <a:pt x="9366" y="27"/>
                  <a:pt x="7976" y="2"/>
                </a:cubicBezTo>
                <a:cubicBezTo>
                  <a:pt x="7946" y="1"/>
                  <a:pt x="7916" y="1"/>
                  <a:pt x="7885" y="1"/>
                </a:cubicBezTo>
                <a:cubicBezTo>
                  <a:pt x="6512" y="1"/>
                  <a:pt x="5390" y="1081"/>
                  <a:pt x="5342" y="2441"/>
                </a:cubicBezTo>
                <a:cubicBezTo>
                  <a:pt x="5270" y="1081"/>
                  <a:pt x="4148" y="1"/>
                  <a:pt x="2797" y="1"/>
                </a:cubicBezTo>
                <a:close/>
              </a:path>
            </a:pathLst>
          </a:custGeom>
          <a:solidFill>
            <a:srgbClr val="DAC2CF"/>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Arial"/>
              <a:sym typeface="Arial"/>
            </a:endParaRPr>
          </a:p>
        </p:txBody>
      </p:sp>
      <p:sp>
        <p:nvSpPr>
          <p:cNvPr id="1183" name="Footer Placeholder 2">
            <a:extLst>
              <a:ext uri="{FF2B5EF4-FFF2-40B4-BE49-F238E27FC236}">
                <a16:creationId xmlns:a16="http://schemas.microsoft.com/office/drawing/2014/main" id="{9CBD9DCC-65AD-960B-4867-83B7179B987B}"/>
              </a:ext>
            </a:extLst>
          </p:cNvPr>
          <p:cNvSpPr>
            <a:spLocks noGrp="1"/>
          </p:cNvSpPr>
          <p:nvPr>
            <p:ph type="ftr" sz="quarter" idx="11"/>
          </p:nvPr>
        </p:nvSpPr>
        <p:spPr>
          <a:xfrm>
            <a:off x="-1272600" y="11622"/>
            <a:ext cx="3820471" cy="1339658"/>
          </a:xfrm>
        </p:spPr>
        <p:txBody>
          <a:bodyPr/>
          <a:lstStyle/>
          <a:p>
            <a:r>
              <a:rPr lang="nl-NL" dirty="0"/>
              <a:t>Bruno Dupont</a:t>
            </a:r>
          </a:p>
          <a:p>
            <a:r>
              <a:rPr lang="nl-NL" dirty="0"/>
              <a:t>KU Leuven Digital Society </a:t>
            </a:r>
            <a:r>
              <a:rPr lang="nl-NL" dirty="0" err="1"/>
              <a:t>Institute</a:t>
            </a:r>
            <a:r>
              <a:rPr lang="nl-NL" dirty="0"/>
              <a:t> </a:t>
            </a:r>
          </a:p>
          <a:p>
            <a:r>
              <a:rPr lang="nl-NL" dirty="0"/>
              <a:t>4 Dec 2024</a:t>
            </a:r>
          </a:p>
        </p:txBody>
      </p:sp>
    </p:spTree>
    <p:extLst>
      <p:ext uri="{BB962C8B-B14F-4D97-AF65-F5344CB8AC3E}">
        <p14:creationId xmlns:p14="http://schemas.microsoft.com/office/powerpoint/2010/main" val="374974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4000" fill="hold" grpId="0" nodeType="withEffect">
                                  <p:stCondLst>
                                    <p:cond delay="4000"/>
                                  </p:stCondLst>
                                  <p:childTnLst>
                                    <p:animEffect transition="out" filter="fade">
                                      <p:cBhvr>
                                        <p:cTn id="6" dur="2000" tmFilter="0, 0; .2, .5; .8, .5; 1, 0"/>
                                        <p:tgtEl>
                                          <p:spTgt spid="23"/>
                                        </p:tgtEl>
                                      </p:cBhvr>
                                    </p:animEffect>
                                    <p:animScale>
                                      <p:cBhvr>
                                        <p:cTn id="7" dur="1000"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grpSp>
        <p:nvGrpSpPr>
          <p:cNvPr id="1093" name="Google Shape;1093;p49"/>
          <p:cNvGrpSpPr/>
          <p:nvPr/>
        </p:nvGrpSpPr>
        <p:grpSpPr>
          <a:xfrm>
            <a:off x="2682240" y="0"/>
            <a:ext cx="7965129" cy="6832882"/>
            <a:chOff x="4754850" y="887475"/>
            <a:chExt cx="3763400" cy="3725700"/>
          </a:xfrm>
          <a:solidFill>
            <a:srgbClr val="FCF6E8"/>
          </a:solidFill>
        </p:grpSpPr>
        <p:sp>
          <p:nvSpPr>
            <p:cNvPr id="1094" name="Google Shape;1094;p49"/>
            <p:cNvSpPr/>
            <p:nvPr/>
          </p:nvSpPr>
          <p:spPr>
            <a:xfrm>
              <a:off x="4844450" y="978975"/>
              <a:ext cx="3673800" cy="3634200"/>
            </a:xfrm>
            <a:prstGeom prst="roundRect">
              <a:avLst>
                <a:gd name="adj" fmla="val 0"/>
              </a:avLst>
            </a:prstGeom>
            <a:grpFill/>
            <a:ln>
              <a:noFill/>
            </a:ln>
          </p:spPr>
          <p:txBody>
            <a:bodyPr spcFirstLastPara="1" wrap="square" lIns="121900" tIns="121900" rIns="121900" bIns="121900" anchor="ctr" anchorCtr="0">
              <a:noAutofit/>
            </a:bodyPr>
            <a:lstStyle/>
            <a:p>
              <a:endParaRPr sz="2400"/>
            </a:p>
          </p:txBody>
        </p:sp>
        <p:grpSp>
          <p:nvGrpSpPr>
            <p:cNvPr id="1095" name="Google Shape;1095;p49"/>
            <p:cNvGrpSpPr/>
            <p:nvPr/>
          </p:nvGrpSpPr>
          <p:grpSpPr>
            <a:xfrm>
              <a:off x="4754850" y="887475"/>
              <a:ext cx="3674404" cy="3616200"/>
              <a:chOff x="4754850" y="887475"/>
              <a:chExt cx="3674404" cy="3616200"/>
            </a:xfrm>
            <a:grpFill/>
          </p:grpSpPr>
          <p:sp>
            <p:nvSpPr>
              <p:cNvPr id="1096" name="Google Shape;1096;p49"/>
              <p:cNvSpPr/>
              <p:nvPr/>
            </p:nvSpPr>
            <p:spPr>
              <a:xfrm>
                <a:off x="4754850" y="887475"/>
                <a:ext cx="3673800" cy="3616200"/>
              </a:xfrm>
              <a:prstGeom prst="roundRect">
                <a:avLst>
                  <a:gd name="adj" fmla="val 0"/>
                </a:avLst>
              </a:prstGeom>
              <a:grp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cxnSp>
            <p:nvCxnSpPr>
              <p:cNvPr id="1097" name="Google Shape;1097;p49"/>
              <p:cNvCxnSpPr/>
              <p:nvPr/>
            </p:nvCxnSpPr>
            <p:spPr>
              <a:xfrm>
                <a:off x="4755154" y="1253333"/>
                <a:ext cx="3674100" cy="0"/>
              </a:xfrm>
              <a:prstGeom prst="straightConnector1">
                <a:avLst/>
              </a:prstGeom>
              <a:grpFill/>
              <a:ln w="28575" cap="flat" cmpd="sng">
                <a:solidFill>
                  <a:schemeClr val="dk1"/>
                </a:solidFill>
                <a:prstDash val="solid"/>
                <a:round/>
                <a:headEnd type="none" w="med" len="med"/>
                <a:tailEnd type="none" w="med" len="med"/>
              </a:ln>
            </p:spPr>
          </p:cxnSp>
          <p:grpSp>
            <p:nvGrpSpPr>
              <p:cNvPr id="1098" name="Google Shape;1098;p49"/>
              <p:cNvGrpSpPr/>
              <p:nvPr/>
            </p:nvGrpSpPr>
            <p:grpSpPr>
              <a:xfrm>
                <a:off x="7492324" y="978977"/>
                <a:ext cx="845101" cy="183000"/>
                <a:chOff x="1605849" y="363963"/>
                <a:chExt cx="845101" cy="183000"/>
              </a:xfrm>
              <a:grpFill/>
            </p:grpSpPr>
            <p:sp>
              <p:nvSpPr>
                <p:cNvPr id="1099" name="Google Shape;1099;p49"/>
                <p:cNvSpPr/>
                <p:nvPr/>
              </p:nvSpPr>
              <p:spPr>
                <a:xfrm>
                  <a:off x="1951450" y="367563"/>
                  <a:ext cx="179400" cy="179400"/>
                </a:xfrm>
                <a:prstGeom prst="rect">
                  <a:avLst/>
                </a:prstGeom>
                <a:grp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nvGrpSpPr>
                <p:cNvPr id="1100" name="Google Shape;1100;p49"/>
                <p:cNvGrpSpPr/>
                <p:nvPr/>
              </p:nvGrpSpPr>
              <p:grpSpPr>
                <a:xfrm>
                  <a:off x="2267950" y="363963"/>
                  <a:ext cx="183000" cy="183000"/>
                  <a:chOff x="8225400" y="367488"/>
                  <a:chExt cx="183000" cy="183000"/>
                </a:xfrm>
                <a:grpFill/>
              </p:grpSpPr>
              <p:cxnSp>
                <p:nvCxnSpPr>
                  <p:cNvPr id="1101" name="Google Shape;1101;p49"/>
                  <p:cNvCxnSpPr/>
                  <p:nvPr/>
                </p:nvCxnSpPr>
                <p:spPr>
                  <a:xfrm>
                    <a:off x="8225400" y="367488"/>
                    <a:ext cx="183000" cy="183000"/>
                  </a:xfrm>
                  <a:prstGeom prst="straightConnector1">
                    <a:avLst/>
                  </a:prstGeom>
                  <a:grpFill/>
                  <a:ln w="28575" cap="flat" cmpd="sng">
                    <a:solidFill>
                      <a:schemeClr val="dk1"/>
                    </a:solidFill>
                    <a:prstDash val="solid"/>
                    <a:round/>
                    <a:headEnd type="none" w="med" len="med"/>
                    <a:tailEnd type="none" w="med" len="med"/>
                  </a:ln>
                </p:spPr>
              </p:cxnSp>
              <p:cxnSp>
                <p:nvCxnSpPr>
                  <p:cNvPr id="1102" name="Google Shape;1102;p49"/>
                  <p:cNvCxnSpPr/>
                  <p:nvPr/>
                </p:nvCxnSpPr>
                <p:spPr>
                  <a:xfrm rot="5400000">
                    <a:off x="8225400" y="367488"/>
                    <a:ext cx="183000" cy="183000"/>
                  </a:xfrm>
                  <a:prstGeom prst="straightConnector1">
                    <a:avLst/>
                  </a:prstGeom>
                  <a:grpFill/>
                  <a:ln w="28575" cap="flat" cmpd="sng">
                    <a:solidFill>
                      <a:schemeClr val="dk1"/>
                    </a:solidFill>
                    <a:prstDash val="solid"/>
                    <a:round/>
                    <a:headEnd type="none" w="med" len="med"/>
                    <a:tailEnd type="none" w="med" len="med"/>
                  </a:ln>
                </p:spPr>
              </p:cxnSp>
            </p:grpSp>
            <p:cxnSp>
              <p:nvCxnSpPr>
                <p:cNvPr id="1103" name="Google Shape;1103;p49"/>
                <p:cNvCxnSpPr/>
                <p:nvPr/>
              </p:nvCxnSpPr>
              <p:spPr>
                <a:xfrm>
                  <a:off x="1605849" y="546963"/>
                  <a:ext cx="208500" cy="0"/>
                </a:xfrm>
                <a:prstGeom prst="straightConnector1">
                  <a:avLst/>
                </a:prstGeom>
                <a:grpFill/>
                <a:ln w="28575" cap="flat" cmpd="sng">
                  <a:solidFill>
                    <a:schemeClr val="dk1"/>
                  </a:solidFill>
                  <a:prstDash val="solid"/>
                  <a:round/>
                  <a:headEnd type="none" w="med" len="med"/>
                  <a:tailEnd type="none" w="med" len="med"/>
                </a:ln>
              </p:spPr>
            </p:cxnSp>
          </p:grpSp>
        </p:grpSp>
      </p:grpSp>
      <p:sp>
        <p:nvSpPr>
          <p:cNvPr id="5" name="Content Placeholder 4">
            <a:extLst>
              <a:ext uri="{FF2B5EF4-FFF2-40B4-BE49-F238E27FC236}">
                <a16:creationId xmlns:a16="http://schemas.microsoft.com/office/drawing/2014/main" id="{328353A1-D004-AA8F-FA1D-33187B2243FC}"/>
              </a:ext>
            </a:extLst>
          </p:cNvPr>
          <p:cNvSpPr>
            <a:spLocks noGrp="1"/>
          </p:cNvSpPr>
          <p:nvPr>
            <p:ph idx="1"/>
          </p:nvPr>
        </p:nvSpPr>
        <p:spPr>
          <a:xfrm>
            <a:off x="3052680" y="828287"/>
            <a:ext cx="7127640" cy="4464000"/>
          </a:xfrm>
        </p:spPr>
        <p:txBody>
          <a:bodyPr/>
          <a:lstStyle/>
          <a:p>
            <a:pPr marL="0" indent="0">
              <a:buNone/>
            </a:pPr>
            <a:r>
              <a:rPr lang="en-US" sz="2000" kern="100" dirty="0">
                <a:effectLst/>
                <a:latin typeface="+mj-lt"/>
                <a:ea typeface="Aptos" panose="020B0004020202020204" pitchFamily="34" charset="0"/>
                <a:cs typeface="Times New Roman" panose="02020603050405020304" pitchFamily="18" charset="0"/>
              </a:rPr>
              <a:t> You come closer to one of the tables, and hear a woman’s exclamation: “The doctor must be in the balloon!” and immediately her seatmate’s response: “No, he must be holding the rope ladder, trying to get into the balloon”. On the opposite side, a man asserts: “I’ll give him a handsaw, that’s how you recognize a surgeon!”. A fourth participant holds a printed text and warns everyone: “We should not forget to sketch a big smartphone, it’s very important!”. </a:t>
            </a:r>
          </a:p>
          <a:p>
            <a:pPr marL="0" indent="0">
              <a:buNone/>
            </a:pPr>
            <a:r>
              <a:rPr lang="en-US" sz="2000" kern="100" dirty="0">
                <a:effectLst/>
                <a:latin typeface="+mj-lt"/>
                <a:ea typeface="Aptos" panose="020B0004020202020204" pitchFamily="34" charset="0"/>
                <a:cs typeface="Times New Roman" panose="02020603050405020304" pitchFamily="18" charset="0"/>
              </a:rPr>
              <a:t>At that point, you hesitate. What do you do?</a:t>
            </a:r>
          </a:p>
        </p:txBody>
      </p:sp>
      <p:sp>
        <p:nvSpPr>
          <p:cNvPr id="23" name="Google Shape;889;p42">
            <a:extLst>
              <a:ext uri="{FF2B5EF4-FFF2-40B4-BE49-F238E27FC236}">
                <a16:creationId xmlns:a16="http://schemas.microsoft.com/office/drawing/2014/main" id="{F1826EE5-F975-D053-1F5F-0231FECB951F}"/>
              </a:ext>
            </a:extLst>
          </p:cNvPr>
          <p:cNvSpPr txBox="1">
            <a:spLocks/>
          </p:cNvSpPr>
          <p:nvPr/>
        </p:nvSpPr>
        <p:spPr>
          <a:xfrm>
            <a:off x="6534545" y="4109231"/>
            <a:ext cx="3645775" cy="650160"/>
          </a:xfrm>
          <a:prstGeom prst="rect">
            <a:avLst/>
          </a:prstGeom>
          <a:solidFill>
            <a:srgbClr val="CEDEE6"/>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Rubik Black"/>
              <a:buNone/>
              <a:defRPr sz="3200" b="0" i="0" u="none" strike="noStrike" cap="none">
                <a:solidFill>
                  <a:schemeClr val="dk1"/>
                </a:solidFill>
                <a:latin typeface="Rubik Black"/>
                <a:ea typeface="Rubik Black"/>
                <a:cs typeface="Rubik Black"/>
                <a:sym typeface="Rubik Black"/>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000000"/>
              </a:buClr>
              <a:buSzPts val="3500"/>
              <a:buFont typeface="Rubik Black"/>
              <a:buNone/>
              <a:tabLst/>
              <a:defRPr/>
            </a:pPr>
            <a:r>
              <a:rPr lang="en-US" sz="1600" kern="0" dirty="0">
                <a:solidFill>
                  <a:srgbClr val="000000"/>
                </a:solidFill>
                <a:latin typeface="+mn-lt"/>
              </a:rPr>
              <a:t>A. Run away from this madness</a:t>
            </a:r>
            <a:endParaRPr kumimoji="0" lang="en-US" sz="1600" b="0" i="0" u="none" strike="noStrike" kern="0" cap="none" spc="0" normalizeH="0" baseline="0" noProof="0" dirty="0">
              <a:ln>
                <a:noFill/>
              </a:ln>
              <a:solidFill>
                <a:srgbClr val="000000"/>
              </a:solidFill>
              <a:effectLst/>
              <a:uLnTx/>
              <a:uFillTx/>
              <a:latin typeface="+mn-lt"/>
              <a:cs typeface="Rubik Black"/>
              <a:sym typeface="Rubik Black"/>
            </a:endParaRPr>
          </a:p>
        </p:txBody>
      </p:sp>
      <p:sp>
        <p:nvSpPr>
          <p:cNvPr id="17" name="Rectangle 16">
            <a:extLst>
              <a:ext uri="{FF2B5EF4-FFF2-40B4-BE49-F238E27FC236}">
                <a16:creationId xmlns:a16="http://schemas.microsoft.com/office/drawing/2014/main" id="{2D3B911F-4231-601C-3225-2F58B1402523}"/>
              </a:ext>
            </a:extLst>
          </p:cNvPr>
          <p:cNvSpPr/>
          <p:nvPr/>
        </p:nvSpPr>
        <p:spPr>
          <a:xfrm>
            <a:off x="3195319" y="4062516"/>
            <a:ext cx="2940047" cy="2194197"/>
          </a:xfrm>
          <a:prstGeom prst="rect">
            <a:avLst/>
          </a:prstGeom>
          <a:solidFill>
            <a:srgbClr val="DBCFC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46" name="Graphic 45" descr="Hot air balloon with solid fill">
            <a:extLst>
              <a:ext uri="{FF2B5EF4-FFF2-40B4-BE49-F238E27FC236}">
                <a16:creationId xmlns:a16="http://schemas.microsoft.com/office/drawing/2014/main" id="{EE828B8D-566A-B471-7C5D-508937410D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15716" y="4059036"/>
            <a:ext cx="1588597" cy="1588597"/>
          </a:xfrm>
          <a:prstGeom prst="rect">
            <a:avLst/>
          </a:prstGeom>
        </p:spPr>
      </p:pic>
      <p:pic>
        <p:nvPicPr>
          <p:cNvPr id="48" name="Graphic 47" descr="Phone Vibration with solid fill">
            <a:extLst>
              <a:ext uri="{FF2B5EF4-FFF2-40B4-BE49-F238E27FC236}">
                <a16:creationId xmlns:a16="http://schemas.microsoft.com/office/drawing/2014/main" id="{2320B1DB-36A5-2BDD-3495-1365B48BAE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01426" y="4209037"/>
            <a:ext cx="1382561" cy="1382561"/>
          </a:xfrm>
          <a:prstGeom prst="rect">
            <a:avLst/>
          </a:prstGeom>
        </p:spPr>
      </p:pic>
      <p:pic>
        <p:nvPicPr>
          <p:cNvPr id="50" name="Graphic 49" descr="Saw with solid fill">
            <a:extLst>
              <a:ext uri="{FF2B5EF4-FFF2-40B4-BE49-F238E27FC236}">
                <a16:creationId xmlns:a16="http://schemas.microsoft.com/office/drawing/2014/main" id="{B7A99366-BA19-50F1-B5C9-6FD423C402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4418628">
            <a:off x="4124946" y="5150348"/>
            <a:ext cx="952960" cy="952960"/>
          </a:xfrm>
          <a:prstGeom prst="rect">
            <a:avLst/>
          </a:prstGeom>
        </p:spPr>
      </p:pic>
      <p:sp>
        <p:nvSpPr>
          <p:cNvPr id="3" name="Google Shape;889;p42">
            <a:extLst>
              <a:ext uri="{FF2B5EF4-FFF2-40B4-BE49-F238E27FC236}">
                <a16:creationId xmlns:a16="http://schemas.microsoft.com/office/drawing/2014/main" id="{10713D5D-64DD-E628-5D8D-8F9B5DFCF2F4}"/>
              </a:ext>
            </a:extLst>
          </p:cNvPr>
          <p:cNvSpPr txBox="1">
            <a:spLocks/>
          </p:cNvSpPr>
          <p:nvPr/>
        </p:nvSpPr>
        <p:spPr>
          <a:xfrm>
            <a:off x="6534544" y="4902665"/>
            <a:ext cx="3645776" cy="650160"/>
          </a:xfrm>
          <a:prstGeom prst="rect">
            <a:avLst/>
          </a:prstGeom>
          <a:solidFill>
            <a:srgbClr val="EFC4B9"/>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Rubik Black"/>
              <a:buNone/>
              <a:defRPr sz="3200" b="0" i="0" u="none" strike="noStrike" cap="none">
                <a:solidFill>
                  <a:schemeClr val="dk1"/>
                </a:solidFill>
                <a:latin typeface="Rubik Black"/>
                <a:ea typeface="Rubik Black"/>
                <a:cs typeface="Rubik Black"/>
                <a:sym typeface="Rubik Black"/>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000000"/>
              </a:buClr>
              <a:buSzPts val="3500"/>
              <a:buFont typeface="Rubik Black"/>
              <a:buNone/>
              <a:tabLst/>
              <a:defRPr/>
            </a:pPr>
            <a:r>
              <a:rPr lang="en-US" sz="1600" kern="0" dirty="0">
                <a:solidFill>
                  <a:srgbClr val="000000"/>
                </a:solidFill>
                <a:latin typeface="+mn-lt"/>
              </a:rPr>
              <a:t>B. They seem to have fun. Join them</a:t>
            </a:r>
            <a:endParaRPr kumimoji="0" lang="en-US" sz="1600" b="0" i="0" u="none" strike="noStrike" kern="0" cap="none" spc="0" normalizeH="0" baseline="0" noProof="0" dirty="0">
              <a:ln>
                <a:noFill/>
              </a:ln>
              <a:solidFill>
                <a:srgbClr val="000000"/>
              </a:solidFill>
              <a:effectLst/>
              <a:uLnTx/>
              <a:uFillTx/>
              <a:latin typeface="+mn-lt"/>
              <a:cs typeface="Rubik Black"/>
              <a:sym typeface="Rubik Black"/>
            </a:endParaRPr>
          </a:p>
        </p:txBody>
      </p:sp>
      <p:sp>
        <p:nvSpPr>
          <p:cNvPr id="24" name="Google Shape;890;p42">
            <a:extLst>
              <a:ext uri="{FF2B5EF4-FFF2-40B4-BE49-F238E27FC236}">
                <a16:creationId xmlns:a16="http://schemas.microsoft.com/office/drawing/2014/main" id="{069A25F4-AE9D-6FC6-289F-657BB6B8CE27}"/>
              </a:ext>
            </a:extLst>
          </p:cNvPr>
          <p:cNvSpPr/>
          <p:nvPr/>
        </p:nvSpPr>
        <p:spPr>
          <a:xfrm rot="18900000">
            <a:off x="9886098" y="5298389"/>
            <a:ext cx="586980" cy="533991"/>
          </a:xfrm>
          <a:prstGeom prst="upArrow">
            <a:avLst>
              <a:gd name="adj1" fmla="val 50000"/>
              <a:gd name="adj2" fmla="val 50000"/>
            </a:avLst>
          </a:prstGeom>
          <a:solidFill>
            <a:srgbClr val="0DA795"/>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 name="Footer Placeholder 2">
            <a:extLst>
              <a:ext uri="{FF2B5EF4-FFF2-40B4-BE49-F238E27FC236}">
                <a16:creationId xmlns:a16="http://schemas.microsoft.com/office/drawing/2014/main" id="{A6EB45A7-FC7A-A7D5-34F5-D15064CBBB1A}"/>
              </a:ext>
            </a:extLst>
          </p:cNvPr>
          <p:cNvSpPr>
            <a:spLocks noGrp="1"/>
          </p:cNvSpPr>
          <p:nvPr>
            <p:ph type="ftr" sz="quarter" idx="11"/>
          </p:nvPr>
        </p:nvSpPr>
        <p:spPr>
          <a:xfrm>
            <a:off x="-1272600" y="11622"/>
            <a:ext cx="3820471" cy="1339658"/>
          </a:xfrm>
        </p:spPr>
        <p:txBody>
          <a:bodyPr/>
          <a:lstStyle/>
          <a:p>
            <a:r>
              <a:rPr lang="nl-NL" dirty="0"/>
              <a:t>Bruno Dupont</a:t>
            </a:r>
          </a:p>
          <a:p>
            <a:r>
              <a:rPr lang="nl-NL" dirty="0"/>
              <a:t>KU Leuven Digital Society </a:t>
            </a:r>
            <a:r>
              <a:rPr lang="nl-NL" dirty="0" err="1"/>
              <a:t>Institute</a:t>
            </a:r>
            <a:r>
              <a:rPr lang="nl-NL" dirty="0"/>
              <a:t> </a:t>
            </a:r>
          </a:p>
          <a:p>
            <a:r>
              <a:rPr lang="nl-NL" dirty="0"/>
              <a:t>4 Dec 2024</a:t>
            </a:r>
          </a:p>
        </p:txBody>
      </p:sp>
    </p:spTree>
    <p:extLst>
      <p:ext uri="{BB962C8B-B14F-4D97-AF65-F5344CB8AC3E}">
        <p14:creationId xmlns:p14="http://schemas.microsoft.com/office/powerpoint/2010/main" val="375843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4000" fill="hold" grpId="0" nodeType="withEffect">
                                  <p:stCondLst>
                                    <p:cond delay="0"/>
                                  </p:stCondLst>
                                  <p:childTnLst>
                                    <p:animEffect transition="out" filter="fade">
                                      <p:cBhvr>
                                        <p:cTn id="6" dur="2000" tmFilter="0, 0; .2, .5; .8, .5; 1, 0"/>
                                        <p:tgtEl>
                                          <p:spTgt spid="23"/>
                                        </p:tgtEl>
                                      </p:cBhvr>
                                    </p:animEffect>
                                    <p:animScale>
                                      <p:cBhvr>
                                        <p:cTn id="7" dur="1000" autoRev="1" fill="hold"/>
                                        <p:tgtEl>
                                          <p:spTgt spid="23"/>
                                        </p:tgtEl>
                                      </p:cBhvr>
                                      <p:by x="105000" y="105000"/>
                                    </p:animScale>
                                  </p:childTnLst>
                                </p:cTn>
                              </p:par>
                              <p:par>
                                <p:cTn id="8" presetID="26" presetClass="emph" presetSubtype="0" repeatCount="5000" fill="hold" grpId="0" nodeType="withEffect">
                                  <p:stCondLst>
                                    <p:cond delay="0"/>
                                  </p:stCondLst>
                                  <p:childTnLst>
                                    <p:animEffect transition="out" filter="fade">
                                      <p:cBhvr>
                                        <p:cTn id="9" dur="2000" tmFilter="0, 0; .2, .5; .8, .5; 1, 0"/>
                                        <p:tgtEl>
                                          <p:spTgt spid="3"/>
                                        </p:tgtEl>
                                      </p:cBhvr>
                                    </p:animEffect>
                                    <p:animScale>
                                      <p:cBhvr>
                                        <p:cTn id="10" dur="10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2F4D5D"/>
        </a:solidFill>
        <a:effectLst/>
      </p:bgPr>
    </p:bg>
    <p:spTree>
      <p:nvGrpSpPr>
        <p:cNvPr id="1" name=""/>
        <p:cNvGrpSpPr/>
        <p:nvPr/>
      </p:nvGrpSpPr>
      <p:grpSpPr>
        <a:xfrm>
          <a:off x="0" y="0"/>
          <a:ext cx="0" cy="0"/>
          <a:chOff x="0" y="0"/>
          <a:chExt cx="0" cy="0"/>
        </a:xfrm>
      </p:grpSpPr>
      <p:grpSp>
        <p:nvGrpSpPr>
          <p:cNvPr id="1093" name="Google Shape;1093;p49"/>
          <p:cNvGrpSpPr/>
          <p:nvPr/>
        </p:nvGrpSpPr>
        <p:grpSpPr>
          <a:xfrm>
            <a:off x="2682240" y="0"/>
            <a:ext cx="7965129" cy="6832882"/>
            <a:chOff x="4754850" y="887475"/>
            <a:chExt cx="3763400" cy="3725700"/>
          </a:xfrm>
          <a:solidFill>
            <a:srgbClr val="FCF6E8"/>
          </a:solidFill>
        </p:grpSpPr>
        <p:sp>
          <p:nvSpPr>
            <p:cNvPr id="1094" name="Google Shape;1094;p49"/>
            <p:cNvSpPr/>
            <p:nvPr/>
          </p:nvSpPr>
          <p:spPr>
            <a:xfrm>
              <a:off x="4844450" y="978975"/>
              <a:ext cx="3673800" cy="3634200"/>
            </a:xfrm>
            <a:prstGeom prst="roundRect">
              <a:avLst>
                <a:gd name="adj" fmla="val 0"/>
              </a:avLst>
            </a:prstGeom>
            <a:grpFill/>
            <a:ln>
              <a:noFill/>
            </a:ln>
          </p:spPr>
          <p:txBody>
            <a:bodyPr spcFirstLastPara="1" wrap="square" lIns="121900" tIns="121900" rIns="121900" bIns="121900" anchor="ctr" anchorCtr="0">
              <a:noAutofit/>
            </a:bodyPr>
            <a:lstStyle/>
            <a:p>
              <a:endParaRPr sz="2400"/>
            </a:p>
          </p:txBody>
        </p:sp>
        <p:grpSp>
          <p:nvGrpSpPr>
            <p:cNvPr id="1095" name="Google Shape;1095;p49"/>
            <p:cNvGrpSpPr/>
            <p:nvPr/>
          </p:nvGrpSpPr>
          <p:grpSpPr>
            <a:xfrm>
              <a:off x="4754850" y="887475"/>
              <a:ext cx="3674404" cy="3616200"/>
              <a:chOff x="4754850" y="887475"/>
              <a:chExt cx="3674404" cy="3616200"/>
            </a:xfrm>
            <a:grpFill/>
          </p:grpSpPr>
          <p:sp>
            <p:nvSpPr>
              <p:cNvPr id="1096" name="Google Shape;1096;p49"/>
              <p:cNvSpPr/>
              <p:nvPr/>
            </p:nvSpPr>
            <p:spPr>
              <a:xfrm>
                <a:off x="4754850" y="887475"/>
                <a:ext cx="3673800" cy="3616200"/>
              </a:xfrm>
              <a:prstGeom prst="roundRect">
                <a:avLst>
                  <a:gd name="adj" fmla="val 0"/>
                </a:avLst>
              </a:prstGeom>
              <a:grp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cxnSp>
            <p:nvCxnSpPr>
              <p:cNvPr id="1097" name="Google Shape;1097;p49"/>
              <p:cNvCxnSpPr/>
              <p:nvPr/>
            </p:nvCxnSpPr>
            <p:spPr>
              <a:xfrm>
                <a:off x="4755154" y="1253333"/>
                <a:ext cx="3674100" cy="0"/>
              </a:xfrm>
              <a:prstGeom prst="straightConnector1">
                <a:avLst/>
              </a:prstGeom>
              <a:grpFill/>
              <a:ln w="28575" cap="flat" cmpd="sng">
                <a:solidFill>
                  <a:schemeClr val="dk1"/>
                </a:solidFill>
                <a:prstDash val="solid"/>
                <a:round/>
                <a:headEnd type="none" w="med" len="med"/>
                <a:tailEnd type="none" w="med" len="med"/>
              </a:ln>
            </p:spPr>
          </p:cxnSp>
          <p:grpSp>
            <p:nvGrpSpPr>
              <p:cNvPr id="1098" name="Google Shape;1098;p49"/>
              <p:cNvGrpSpPr/>
              <p:nvPr/>
            </p:nvGrpSpPr>
            <p:grpSpPr>
              <a:xfrm>
                <a:off x="7492324" y="978977"/>
                <a:ext cx="845101" cy="183000"/>
                <a:chOff x="1605849" y="363963"/>
                <a:chExt cx="845101" cy="183000"/>
              </a:xfrm>
              <a:grpFill/>
            </p:grpSpPr>
            <p:sp>
              <p:nvSpPr>
                <p:cNvPr id="1099" name="Google Shape;1099;p49"/>
                <p:cNvSpPr/>
                <p:nvPr/>
              </p:nvSpPr>
              <p:spPr>
                <a:xfrm>
                  <a:off x="1951450" y="367563"/>
                  <a:ext cx="179400" cy="179400"/>
                </a:xfrm>
                <a:prstGeom prst="rect">
                  <a:avLst/>
                </a:prstGeom>
                <a:grp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nvGrpSpPr>
                <p:cNvPr id="1100" name="Google Shape;1100;p49"/>
                <p:cNvGrpSpPr/>
                <p:nvPr/>
              </p:nvGrpSpPr>
              <p:grpSpPr>
                <a:xfrm>
                  <a:off x="2267950" y="363963"/>
                  <a:ext cx="183000" cy="183000"/>
                  <a:chOff x="8225400" y="367488"/>
                  <a:chExt cx="183000" cy="183000"/>
                </a:xfrm>
                <a:grpFill/>
              </p:grpSpPr>
              <p:cxnSp>
                <p:nvCxnSpPr>
                  <p:cNvPr id="1101" name="Google Shape;1101;p49"/>
                  <p:cNvCxnSpPr/>
                  <p:nvPr/>
                </p:nvCxnSpPr>
                <p:spPr>
                  <a:xfrm>
                    <a:off x="8225400" y="367488"/>
                    <a:ext cx="183000" cy="183000"/>
                  </a:xfrm>
                  <a:prstGeom prst="straightConnector1">
                    <a:avLst/>
                  </a:prstGeom>
                  <a:grpFill/>
                  <a:ln w="28575" cap="flat" cmpd="sng">
                    <a:solidFill>
                      <a:schemeClr val="dk1"/>
                    </a:solidFill>
                    <a:prstDash val="solid"/>
                    <a:round/>
                    <a:headEnd type="none" w="med" len="med"/>
                    <a:tailEnd type="none" w="med" len="med"/>
                  </a:ln>
                </p:spPr>
              </p:cxnSp>
              <p:cxnSp>
                <p:nvCxnSpPr>
                  <p:cNvPr id="1102" name="Google Shape;1102;p49"/>
                  <p:cNvCxnSpPr/>
                  <p:nvPr/>
                </p:nvCxnSpPr>
                <p:spPr>
                  <a:xfrm rot="5400000">
                    <a:off x="8225400" y="367488"/>
                    <a:ext cx="183000" cy="183000"/>
                  </a:xfrm>
                  <a:prstGeom prst="straightConnector1">
                    <a:avLst/>
                  </a:prstGeom>
                  <a:grpFill/>
                  <a:ln w="28575" cap="flat" cmpd="sng">
                    <a:solidFill>
                      <a:schemeClr val="dk1"/>
                    </a:solidFill>
                    <a:prstDash val="solid"/>
                    <a:round/>
                    <a:headEnd type="none" w="med" len="med"/>
                    <a:tailEnd type="none" w="med" len="med"/>
                  </a:ln>
                </p:spPr>
              </p:cxnSp>
            </p:grpSp>
            <p:cxnSp>
              <p:nvCxnSpPr>
                <p:cNvPr id="1103" name="Google Shape;1103;p49"/>
                <p:cNvCxnSpPr/>
                <p:nvPr/>
              </p:nvCxnSpPr>
              <p:spPr>
                <a:xfrm>
                  <a:off x="1605849" y="546963"/>
                  <a:ext cx="208500" cy="0"/>
                </a:xfrm>
                <a:prstGeom prst="straightConnector1">
                  <a:avLst/>
                </a:prstGeom>
                <a:grpFill/>
                <a:ln w="28575" cap="flat" cmpd="sng">
                  <a:solidFill>
                    <a:schemeClr val="dk1"/>
                  </a:solidFill>
                  <a:prstDash val="solid"/>
                  <a:round/>
                  <a:headEnd type="none" w="med" len="med"/>
                  <a:tailEnd type="none" w="med" len="med"/>
                </a:ln>
              </p:spPr>
            </p:cxnSp>
          </p:grpSp>
        </p:grpSp>
      </p:grpSp>
      <p:sp>
        <p:nvSpPr>
          <p:cNvPr id="5" name="Content Placeholder 4">
            <a:extLst>
              <a:ext uri="{FF2B5EF4-FFF2-40B4-BE49-F238E27FC236}">
                <a16:creationId xmlns:a16="http://schemas.microsoft.com/office/drawing/2014/main" id="{328353A1-D004-AA8F-FA1D-33187B2243FC}"/>
              </a:ext>
            </a:extLst>
          </p:cNvPr>
          <p:cNvSpPr>
            <a:spLocks noGrp="1"/>
          </p:cNvSpPr>
          <p:nvPr>
            <p:ph idx="1"/>
          </p:nvPr>
        </p:nvSpPr>
        <p:spPr>
          <a:xfrm>
            <a:off x="3052680" y="828287"/>
            <a:ext cx="7127640" cy="4464000"/>
          </a:xfrm>
        </p:spPr>
        <p:txBody>
          <a:bodyPr/>
          <a:lstStyle/>
          <a:p>
            <a:pPr marL="0" indent="0">
              <a:buNone/>
            </a:pPr>
            <a:r>
              <a:rPr lang="en-US" sz="2000" kern="100" dirty="0">
                <a:effectLst/>
                <a:latin typeface="+mj-lt"/>
                <a:ea typeface="Aptos" panose="020B0004020202020204" pitchFamily="34" charset="0"/>
                <a:cs typeface="Times New Roman" panose="02020603050405020304" pitchFamily="18" charset="0"/>
              </a:rPr>
              <a:t>You come closer to one of the tables, and hear a woman’s exclamation: “The doctor must be in the balloon!” and immediately her seatmate’s response: “No, he must be holding the rope ladder, trying to get into the balloon”. On the opposite side, a man asserts: “I’ll give him a handsaw, that’s how you recognize a surgeon!”. A fourth participant holds a printed text and warns everyone: “We should not forget to sketch a big smartphone, it’s very important!”. </a:t>
            </a:r>
          </a:p>
          <a:p>
            <a:pPr marL="0" indent="0">
              <a:buNone/>
            </a:pPr>
            <a:r>
              <a:rPr lang="en-US" sz="2000" kern="100" dirty="0">
                <a:effectLst/>
                <a:latin typeface="+mj-lt"/>
                <a:ea typeface="Aptos" panose="020B0004020202020204" pitchFamily="34" charset="0"/>
                <a:cs typeface="Times New Roman" panose="02020603050405020304" pitchFamily="18" charset="0"/>
              </a:rPr>
              <a:t>At that point, you hesitate. What do you do?</a:t>
            </a:r>
          </a:p>
        </p:txBody>
      </p:sp>
      <p:sp>
        <p:nvSpPr>
          <p:cNvPr id="23" name="Google Shape;889;p42">
            <a:extLst>
              <a:ext uri="{FF2B5EF4-FFF2-40B4-BE49-F238E27FC236}">
                <a16:creationId xmlns:a16="http://schemas.microsoft.com/office/drawing/2014/main" id="{F1826EE5-F975-D053-1F5F-0231FECB951F}"/>
              </a:ext>
            </a:extLst>
          </p:cNvPr>
          <p:cNvSpPr txBox="1">
            <a:spLocks/>
          </p:cNvSpPr>
          <p:nvPr/>
        </p:nvSpPr>
        <p:spPr>
          <a:xfrm>
            <a:off x="6534545" y="4109231"/>
            <a:ext cx="3645775" cy="650160"/>
          </a:xfrm>
          <a:prstGeom prst="rect">
            <a:avLst/>
          </a:prstGeom>
          <a:solidFill>
            <a:srgbClr val="FCF6E8"/>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Rubik Black"/>
              <a:buNone/>
              <a:defRPr sz="3200" b="0" i="0" u="none" strike="noStrike" cap="none">
                <a:solidFill>
                  <a:schemeClr val="dk1"/>
                </a:solidFill>
                <a:latin typeface="Rubik Black"/>
                <a:ea typeface="Rubik Black"/>
                <a:cs typeface="Rubik Black"/>
                <a:sym typeface="Rubik Black"/>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000000"/>
              </a:buClr>
              <a:buSzPts val="3500"/>
              <a:buFont typeface="Rubik Black"/>
              <a:buNone/>
              <a:tabLst/>
              <a:defRPr/>
            </a:pPr>
            <a:r>
              <a:rPr lang="en-US" sz="1600" kern="0" dirty="0">
                <a:solidFill>
                  <a:srgbClr val="000000"/>
                </a:solidFill>
                <a:latin typeface="+mn-lt"/>
              </a:rPr>
              <a:t>A. Run away from this madness</a:t>
            </a:r>
            <a:endParaRPr kumimoji="0" lang="en-US" sz="1600" b="0" i="0" u="none" strike="noStrike" kern="0" cap="none" spc="0" normalizeH="0" baseline="0" noProof="0" dirty="0">
              <a:ln>
                <a:noFill/>
              </a:ln>
              <a:solidFill>
                <a:srgbClr val="000000"/>
              </a:solidFill>
              <a:effectLst/>
              <a:uLnTx/>
              <a:uFillTx/>
              <a:latin typeface="+mn-lt"/>
              <a:cs typeface="Rubik Black"/>
              <a:sym typeface="Rubik Black"/>
            </a:endParaRPr>
          </a:p>
        </p:txBody>
      </p:sp>
      <p:sp>
        <p:nvSpPr>
          <p:cNvPr id="24" name="Google Shape;890;p42">
            <a:extLst>
              <a:ext uri="{FF2B5EF4-FFF2-40B4-BE49-F238E27FC236}">
                <a16:creationId xmlns:a16="http://schemas.microsoft.com/office/drawing/2014/main" id="{069A25F4-AE9D-6FC6-289F-657BB6B8CE27}"/>
              </a:ext>
            </a:extLst>
          </p:cNvPr>
          <p:cNvSpPr/>
          <p:nvPr/>
        </p:nvSpPr>
        <p:spPr>
          <a:xfrm rot="18900000">
            <a:off x="9886098" y="4362258"/>
            <a:ext cx="586980" cy="533991"/>
          </a:xfrm>
          <a:prstGeom prst="upArrow">
            <a:avLst>
              <a:gd name="adj1" fmla="val 50000"/>
              <a:gd name="adj2" fmla="val 50000"/>
            </a:avLst>
          </a:prstGeom>
          <a:solidFill>
            <a:srgbClr val="0DA795"/>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7" name="Rectangle 16">
            <a:extLst>
              <a:ext uri="{FF2B5EF4-FFF2-40B4-BE49-F238E27FC236}">
                <a16:creationId xmlns:a16="http://schemas.microsoft.com/office/drawing/2014/main" id="{2D3B911F-4231-601C-3225-2F58B1402523}"/>
              </a:ext>
            </a:extLst>
          </p:cNvPr>
          <p:cNvSpPr/>
          <p:nvPr/>
        </p:nvSpPr>
        <p:spPr>
          <a:xfrm>
            <a:off x="3195319" y="4062516"/>
            <a:ext cx="2940047" cy="2194197"/>
          </a:xfrm>
          <a:prstGeom prst="rect">
            <a:avLst/>
          </a:prstGeom>
          <a:solidFill>
            <a:srgbClr val="DBCFC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46" name="Graphic 45" descr="Hot air balloon with solid fill">
            <a:extLst>
              <a:ext uri="{FF2B5EF4-FFF2-40B4-BE49-F238E27FC236}">
                <a16:creationId xmlns:a16="http://schemas.microsoft.com/office/drawing/2014/main" id="{EE828B8D-566A-B471-7C5D-508937410D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15716" y="4059036"/>
            <a:ext cx="1588597" cy="1588597"/>
          </a:xfrm>
          <a:prstGeom prst="rect">
            <a:avLst/>
          </a:prstGeom>
        </p:spPr>
      </p:pic>
      <p:pic>
        <p:nvPicPr>
          <p:cNvPr id="48" name="Graphic 47" descr="Phone Vibration with solid fill">
            <a:extLst>
              <a:ext uri="{FF2B5EF4-FFF2-40B4-BE49-F238E27FC236}">
                <a16:creationId xmlns:a16="http://schemas.microsoft.com/office/drawing/2014/main" id="{2320B1DB-36A5-2BDD-3495-1365B48BAE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01426" y="4209037"/>
            <a:ext cx="1382561" cy="1382561"/>
          </a:xfrm>
          <a:prstGeom prst="rect">
            <a:avLst/>
          </a:prstGeom>
        </p:spPr>
      </p:pic>
      <p:pic>
        <p:nvPicPr>
          <p:cNvPr id="50" name="Graphic 49" descr="Saw with solid fill">
            <a:extLst>
              <a:ext uri="{FF2B5EF4-FFF2-40B4-BE49-F238E27FC236}">
                <a16:creationId xmlns:a16="http://schemas.microsoft.com/office/drawing/2014/main" id="{B7A99366-BA19-50F1-B5C9-6FD423C402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4418628">
            <a:off x="4124946" y="5150348"/>
            <a:ext cx="952960" cy="952960"/>
          </a:xfrm>
          <a:prstGeom prst="rect">
            <a:avLst/>
          </a:prstGeom>
        </p:spPr>
      </p:pic>
      <p:sp>
        <p:nvSpPr>
          <p:cNvPr id="3" name="Google Shape;889;p42">
            <a:extLst>
              <a:ext uri="{FF2B5EF4-FFF2-40B4-BE49-F238E27FC236}">
                <a16:creationId xmlns:a16="http://schemas.microsoft.com/office/drawing/2014/main" id="{10713D5D-64DD-E628-5D8D-8F9B5DFCF2F4}"/>
              </a:ext>
            </a:extLst>
          </p:cNvPr>
          <p:cNvSpPr txBox="1">
            <a:spLocks/>
          </p:cNvSpPr>
          <p:nvPr/>
        </p:nvSpPr>
        <p:spPr>
          <a:xfrm>
            <a:off x="6534544" y="4902665"/>
            <a:ext cx="3645776" cy="650160"/>
          </a:xfrm>
          <a:prstGeom prst="rect">
            <a:avLst/>
          </a:prstGeom>
          <a:solidFill>
            <a:srgbClr val="FCF6E8"/>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Rubik Black"/>
              <a:buNone/>
              <a:defRPr sz="3200" b="0" i="0" u="none" strike="noStrike" cap="none">
                <a:solidFill>
                  <a:schemeClr val="dk1"/>
                </a:solidFill>
                <a:latin typeface="Rubik Black"/>
                <a:ea typeface="Rubik Black"/>
                <a:cs typeface="Rubik Black"/>
                <a:sym typeface="Rubik Black"/>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000000"/>
              </a:buClr>
              <a:buSzPts val="3500"/>
              <a:buFont typeface="Rubik Black"/>
              <a:buNone/>
              <a:tabLst/>
              <a:defRPr/>
            </a:pPr>
            <a:r>
              <a:rPr lang="en-US" sz="1600" kern="0" dirty="0">
                <a:solidFill>
                  <a:srgbClr val="000000"/>
                </a:solidFill>
                <a:latin typeface="+mn-lt"/>
              </a:rPr>
              <a:t>B. They seem to have fun. Join them</a:t>
            </a:r>
            <a:endParaRPr kumimoji="0" lang="en-US" sz="1600" b="0" i="0" u="none" strike="noStrike" kern="0" cap="none" spc="0" normalizeH="0" baseline="0" noProof="0" dirty="0">
              <a:ln>
                <a:noFill/>
              </a:ln>
              <a:solidFill>
                <a:srgbClr val="000000"/>
              </a:solidFill>
              <a:effectLst/>
              <a:uLnTx/>
              <a:uFillTx/>
              <a:latin typeface="+mn-lt"/>
              <a:cs typeface="Rubik Black"/>
              <a:sym typeface="Rubik Black"/>
            </a:endParaRPr>
          </a:p>
        </p:txBody>
      </p:sp>
      <p:grpSp>
        <p:nvGrpSpPr>
          <p:cNvPr id="30" name="Google Shape;954;p44">
            <a:extLst>
              <a:ext uri="{FF2B5EF4-FFF2-40B4-BE49-F238E27FC236}">
                <a16:creationId xmlns:a16="http://schemas.microsoft.com/office/drawing/2014/main" id="{3CE81D27-FED6-527B-578D-8959DAE340EF}"/>
              </a:ext>
            </a:extLst>
          </p:cNvPr>
          <p:cNvGrpSpPr/>
          <p:nvPr/>
        </p:nvGrpSpPr>
        <p:grpSpPr>
          <a:xfrm>
            <a:off x="1015018" y="167810"/>
            <a:ext cx="9443993" cy="6515775"/>
            <a:chOff x="715067" y="1600275"/>
            <a:chExt cx="3763405" cy="2916165"/>
          </a:xfrm>
        </p:grpSpPr>
        <p:sp>
          <p:nvSpPr>
            <p:cNvPr id="31" name="Google Shape;955;p44">
              <a:extLst>
                <a:ext uri="{FF2B5EF4-FFF2-40B4-BE49-F238E27FC236}">
                  <a16:creationId xmlns:a16="http://schemas.microsoft.com/office/drawing/2014/main" id="{FBF581B5-07AA-3420-071A-DC632744759F}"/>
                </a:ext>
              </a:extLst>
            </p:cNvPr>
            <p:cNvSpPr/>
            <p:nvPr/>
          </p:nvSpPr>
          <p:spPr>
            <a:xfrm>
              <a:off x="804672" y="1691640"/>
              <a:ext cx="3673800" cy="2824800"/>
            </a:xfrm>
            <a:prstGeom prst="roundRect">
              <a:avLst>
                <a:gd name="adj" fmla="val 0"/>
              </a:avLst>
            </a:pr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grpSp>
          <p:nvGrpSpPr>
            <p:cNvPr id="32" name="Google Shape;956;p44">
              <a:extLst>
                <a:ext uri="{FF2B5EF4-FFF2-40B4-BE49-F238E27FC236}">
                  <a16:creationId xmlns:a16="http://schemas.microsoft.com/office/drawing/2014/main" id="{927584F8-3556-0AE9-F7DD-C5463B030263}"/>
                </a:ext>
              </a:extLst>
            </p:cNvPr>
            <p:cNvGrpSpPr/>
            <p:nvPr/>
          </p:nvGrpSpPr>
          <p:grpSpPr>
            <a:xfrm>
              <a:off x="715067" y="1600275"/>
              <a:ext cx="3674345" cy="2824800"/>
              <a:chOff x="715067" y="1600275"/>
              <a:chExt cx="3674345" cy="2824800"/>
            </a:xfrm>
          </p:grpSpPr>
          <p:grpSp>
            <p:nvGrpSpPr>
              <p:cNvPr id="33" name="Google Shape;957;p44">
                <a:extLst>
                  <a:ext uri="{FF2B5EF4-FFF2-40B4-BE49-F238E27FC236}">
                    <a16:creationId xmlns:a16="http://schemas.microsoft.com/office/drawing/2014/main" id="{889CE091-69AF-2385-F57D-F788A8E4169B}"/>
                  </a:ext>
                </a:extLst>
              </p:cNvPr>
              <p:cNvGrpSpPr/>
              <p:nvPr/>
            </p:nvGrpSpPr>
            <p:grpSpPr>
              <a:xfrm>
                <a:off x="715067" y="1600275"/>
                <a:ext cx="3674345" cy="2824800"/>
                <a:chOff x="715100" y="1600339"/>
                <a:chExt cx="3674713" cy="2824800"/>
              </a:xfrm>
            </p:grpSpPr>
            <p:sp>
              <p:nvSpPr>
                <p:cNvPr id="40" name="Google Shape;958;p44">
                  <a:extLst>
                    <a:ext uri="{FF2B5EF4-FFF2-40B4-BE49-F238E27FC236}">
                      <a16:creationId xmlns:a16="http://schemas.microsoft.com/office/drawing/2014/main" id="{6A99F958-9986-8976-ACE8-89648BF26F00}"/>
                    </a:ext>
                  </a:extLst>
                </p:cNvPr>
                <p:cNvSpPr/>
                <p:nvPr/>
              </p:nvSpPr>
              <p:spPr>
                <a:xfrm>
                  <a:off x="715100" y="1600339"/>
                  <a:ext cx="3674100" cy="2824800"/>
                </a:xfrm>
                <a:prstGeom prst="roundRect">
                  <a:avLst>
                    <a:gd name="adj" fmla="val 0"/>
                  </a:avLst>
                </a:prstGeom>
                <a:solidFill>
                  <a:srgbClr val="FCF6E8"/>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cxnSp>
              <p:nvCxnSpPr>
                <p:cNvPr id="41" name="Google Shape;959;p44">
                  <a:extLst>
                    <a:ext uri="{FF2B5EF4-FFF2-40B4-BE49-F238E27FC236}">
                      <a16:creationId xmlns:a16="http://schemas.microsoft.com/office/drawing/2014/main" id="{6BB9284A-E214-6CC0-4BF4-B3915D6C819B}"/>
                    </a:ext>
                  </a:extLst>
                </p:cNvPr>
                <p:cNvCxnSpPr/>
                <p:nvPr/>
              </p:nvCxnSpPr>
              <p:spPr>
                <a:xfrm>
                  <a:off x="715413" y="1966095"/>
                  <a:ext cx="3674400" cy="0"/>
                </a:xfrm>
                <a:prstGeom prst="straightConnector1">
                  <a:avLst/>
                </a:prstGeom>
                <a:noFill/>
                <a:ln w="28575" cap="flat" cmpd="sng">
                  <a:solidFill>
                    <a:srgbClr val="000000"/>
                  </a:solidFill>
                  <a:prstDash val="solid"/>
                  <a:round/>
                  <a:headEnd type="none" w="med" len="med"/>
                  <a:tailEnd type="none" w="med" len="med"/>
                </a:ln>
              </p:spPr>
            </p:cxnSp>
          </p:grpSp>
          <p:grpSp>
            <p:nvGrpSpPr>
              <p:cNvPr id="34" name="Google Shape;960;p44">
                <a:extLst>
                  <a:ext uri="{FF2B5EF4-FFF2-40B4-BE49-F238E27FC236}">
                    <a16:creationId xmlns:a16="http://schemas.microsoft.com/office/drawing/2014/main" id="{64CAFA22-067F-FB43-9DBB-094D14EBB39B}"/>
                  </a:ext>
                </a:extLst>
              </p:cNvPr>
              <p:cNvGrpSpPr/>
              <p:nvPr/>
            </p:nvGrpSpPr>
            <p:grpSpPr>
              <a:xfrm>
                <a:off x="3452549" y="1691675"/>
                <a:ext cx="845101" cy="183000"/>
                <a:chOff x="1605849" y="363963"/>
                <a:chExt cx="845101" cy="183000"/>
              </a:xfrm>
            </p:grpSpPr>
            <p:sp>
              <p:nvSpPr>
                <p:cNvPr id="35" name="Google Shape;961;p44">
                  <a:extLst>
                    <a:ext uri="{FF2B5EF4-FFF2-40B4-BE49-F238E27FC236}">
                      <a16:creationId xmlns:a16="http://schemas.microsoft.com/office/drawing/2014/main" id="{552F3BE3-2413-B6BE-EE11-D8A092692284}"/>
                    </a:ext>
                  </a:extLst>
                </p:cNvPr>
                <p:cNvSpPr/>
                <p:nvPr/>
              </p:nvSpPr>
              <p:spPr>
                <a:xfrm>
                  <a:off x="1951450" y="367563"/>
                  <a:ext cx="179400" cy="179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grpSp>
              <p:nvGrpSpPr>
                <p:cNvPr id="36" name="Google Shape;962;p44">
                  <a:extLst>
                    <a:ext uri="{FF2B5EF4-FFF2-40B4-BE49-F238E27FC236}">
                      <a16:creationId xmlns:a16="http://schemas.microsoft.com/office/drawing/2014/main" id="{4B3C1626-8508-0C2D-E953-2A36AB5945CD}"/>
                    </a:ext>
                  </a:extLst>
                </p:cNvPr>
                <p:cNvGrpSpPr/>
                <p:nvPr/>
              </p:nvGrpSpPr>
              <p:grpSpPr>
                <a:xfrm>
                  <a:off x="2267950" y="363963"/>
                  <a:ext cx="183000" cy="183000"/>
                  <a:chOff x="8225400" y="367488"/>
                  <a:chExt cx="183000" cy="183000"/>
                </a:xfrm>
              </p:grpSpPr>
              <p:cxnSp>
                <p:nvCxnSpPr>
                  <p:cNvPr id="38" name="Google Shape;963;p44">
                    <a:extLst>
                      <a:ext uri="{FF2B5EF4-FFF2-40B4-BE49-F238E27FC236}">
                        <a16:creationId xmlns:a16="http://schemas.microsoft.com/office/drawing/2014/main" id="{35972D22-ADF6-58E4-4C50-BDD9786A4BDF}"/>
                      </a:ext>
                    </a:extLst>
                  </p:cNvPr>
                  <p:cNvCxnSpPr/>
                  <p:nvPr/>
                </p:nvCxnSpPr>
                <p:spPr>
                  <a:xfrm>
                    <a:off x="8225400" y="367488"/>
                    <a:ext cx="183000" cy="183000"/>
                  </a:xfrm>
                  <a:prstGeom prst="straightConnector1">
                    <a:avLst/>
                  </a:prstGeom>
                  <a:noFill/>
                  <a:ln w="28575" cap="flat" cmpd="sng">
                    <a:solidFill>
                      <a:srgbClr val="000000"/>
                    </a:solidFill>
                    <a:prstDash val="solid"/>
                    <a:round/>
                    <a:headEnd type="none" w="med" len="med"/>
                    <a:tailEnd type="none" w="med" len="med"/>
                  </a:ln>
                </p:spPr>
              </p:cxnSp>
              <p:cxnSp>
                <p:nvCxnSpPr>
                  <p:cNvPr id="39" name="Google Shape;964;p44">
                    <a:extLst>
                      <a:ext uri="{FF2B5EF4-FFF2-40B4-BE49-F238E27FC236}">
                        <a16:creationId xmlns:a16="http://schemas.microsoft.com/office/drawing/2014/main" id="{4F8DBF6D-A7EC-520D-2640-C93F7732F9F4}"/>
                      </a:ext>
                    </a:extLst>
                  </p:cNvPr>
                  <p:cNvCxnSpPr/>
                  <p:nvPr/>
                </p:nvCxnSpPr>
                <p:spPr>
                  <a:xfrm rot="5400000">
                    <a:off x="8225400" y="367488"/>
                    <a:ext cx="183000" cy="183000"/>
                  </a:xfrm>
                  <a:prstGeom prst="straightConnector1">
                    <a:avLst/>
                  </a:prstGeom>
                  <a:noFill/>
                  <a:ln w="28575" cap="flat" cmpd="sng">
                    <a:solidFill>
                      <a:srgbClr val="000000"/>
                    </a:solidFill>
                    <a:prstDash val="solid"/>
                    <a:round/>
                    <a:headEnd type="none" w="med" len="med"/>
                    <a:tailEnd type="none" w="med" len="med"/>
                  </a:ln>
                </p:spPr>
              </p:cxnSp>
            </p:grpSp>
            <p:cxnSp>
              <p:nvCxnSpPr>
                <p:cNvPr id="37" name="Google Shape;965;p44">
                  <a:extLst>
                    <a:ext uri="{FF2B5EF4-FFF2-40B4-BE49-F238E27FC236}">
                      <a16:creationId xmlns:a16="http://schemas.microsoft.com/office/drawing/2014/main" id="{F63B0D28-E302-1F76-3C9F-1D35C1D2D9B9}"/>
                    </a:ext>
                  </a:extLst>
                </p:cNvPr>
                <p:cNvCxnSpPr/>
                <p:nvPr/>
              </p:nvCxnSpPr>
              <p:spPr>
                <a:xfrm>
                  <a:off x="1605849" y="546963"/>
                  <a:ext cx="208500" cy="0"/>
                </a:xfrm>
                <a:prstGeom prst="straightConnector1">
                  <a:avLst/>
                </a:prstGeom>
                <a:noFill/>
                <a:ln w="28575" cap="flat" cmpd="sng">
                  <a:solidFill>
                    <a:srgbClr val="000000"/>
                  </a:solidFill>
                  <a:prstDash val="solid"/>
                  <a:round/>
                  <a:headEnd type="none" w="med" len="med"/>
                  <a:tailEnd type="none" w="med" len="med"/>
                </a:ln>
              </p:spPr>
            </p:cxnSp>
          </p:grpSp>
        </p:grpSp>
      </p:grpSp>
      <p:sp>
        <p:nvSpPr>
          <p:cNvPr id="43" name="Google Shape;968;p44">
            <a:extLst>
              <a:ext uri="{FF2B5EF4-FFF2-40B4-BE49-F238E27FC236}">
                <a16:creationId xmlns:a16="http://schemas.microsoft.com/office/drawing/2014/main" id="{855DB5D9-652A-0206-7810-DC1F25A836DB}"/>
              </a:ext>
            </a:extLst>
          </p:cNvPr>
          <p:cNvSpPr txBox="1">
            <a:spLocks/>
          </p:cNvSpPr>
          <p:nvPr/>
        </p:nvSpPr>
        <p:spPr>
          <a:xfrm>
            <a:off x="1544631" y="1492301"/>
            <a:ext cx="8408522" cy="183865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effectLst/>
                <a:latin typeface="Aptos" panose="020B0004020202020204" pitchFamily="34" charset="0"/>
                <a:ea typeface="Aptos" panose="020B0004020202020204" pitchFamily="34" charset="0"/>
                <a:cs typeface="Times New Roman" panose="02020603050405020304" pitchFamily="18" charset="0"/>
              </a:rPr>
              <a:t>You take a free seat, grab a pen and markers, and wait for the group to inspire you.</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sp>
        <p:nvSpPr>
          <p:cNvPr id="45" name="Google Shape;972;p44">
            <a:extLst>
              <a:ext uri="{FF2B5EF4-FFF2-40B4-BE49-F238E27FC236}">
                <a16:creationId xmlns:a16="http://schemas.microsoft.com/office/drawing/2014/main" id="{EA17C9DF-9417-430F-22DC-6171C4EA9AEF}"/>
              </a:ext>
            </a:extLst>
          </p:cNvPr>
          <p:cNvSpPr txBox="1"/>
          <p:nvPr/>
        </p:nvSpPr>
        <p:spPr>
          <a:xfrm>
            <a:off x="3398184" y="2477680"/>
            <a:ext cx="4450451" cy="817107"/>
          </a:xfrm>
          <a:prstGeom prst="rect">
            <a:avLst/>
          </a:prstGeom>
          <a:solidFill>
            <a:srgbClr val="DBCFC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3200" b="1" i="0" u="none" strike="noStrike" kern="0" cap="none" spc="0" normalizeH="0" baseline="0" noProof="0" dirty="0">
                <a:ln>
                  <a:noFill/>
                </a:ln>
                <a:solidFill>
                  <a:srgbClr val="000000"/>
                </a:solidFill>
                <a:effectLst/>
                <a:uLnTx/>
                <a:uFillTx/>
                <a:latin typeface="Karla"/>
                <a:ea typeface="Karla"/>
                <a:cs typeface="Karla"/>
                <a:sym typeface="Karla"/>
              </a:rPr>
              <a:t>Congratulations!</a:t>
            </a:r>
            <a:endParaRPr kumimoji="0" sz="3200" b="1" i="0" u="none" strike="noStrike" kern="0" cap="none" spc="0" normalizeH="0" baseline="0" noProof="0" dirty="0">
              <a:ln>
                <a:noFill/>
              </a:ln>
              <a:solidFill>
                <a:srgbClr val="000000"/>
              </a:solidFill>
              <a:effectLst/>
              <a:uLnTx/>
              <a:uFillTx/>
              <a:latin typeface="Karla"/>
              <a:ea typeface="Karla"/>
              <a:cs typeface="Karla"/>
              <a:sym typeface="Karla"/>
            </a:endParaRPr>
          </a:p>
        </p:txBody>
      </p:sp>
      <p:grpSp>
        <p:nvGrpSpPr>
          <p:cNvPr id="53" name="Google Shape;547;p32">
            <a:extLst>
              <a:ext uri="{FF2B5EF4-FFF2-40B4-BE49-F238E27FC236}">
                <a16:creationId xmlns:a16="http://schemas.microsoft.com/office/drawing/2014/main" id="{CE39669D-61E7-426F-A55D-F2AF73CE0F4E}"/>
              </a:ext>
            </a:extLst>
          </p:cNvPr>
          <p:cNvGrpSpPr/>
          <p:nvPr/>
        </p:nvGrpSpPr>
        <p:grpSpPr>
          <a:xfrm>
            <a:off x="1239875" y="3830076"/>
            <a:ext cx="8994108" cy="1463100"/>
            <a:chOff x="1828840" y="3371688"/>
            <a:chExt cx="5577850" cy="1463100"/>
          </a:xfrm>
        </p:grpSpPr>
        <p:sp>
          <p:nvSpPr>
            <p:cNvPr id="54" name="Google Shape;548;p32">
              <a:extLst>
                <a:ext uri="{FF2B5EF4-FFF2-40B4-BE49-F238E27FC236}">
                  <a16:creationId xmlns:a16="http://schemas.microsoft.com/office/drawing/2014/main" id="{D382DA36-BDC2-6BF0-0421-6853E4260403}"/>
                </a:ext>
              </a:extLst>
            </p:cNvPr>
            <p:cNvSpPr/>
            <p:nvPr/>
          </p:nvSpPr>
          <p:spPr>
            <a:xfrm>
              <a:off x="1920290" y="3463188"/>
              <a:ext cx="5486400" cy="1371600"/>
            </a:xfrm>
            <a:prstGeom prst="roundRect">
              <a:avLst>
                <a:gd name="adj" fmla="val 0"/>
              </a:avLst>
            </a:pr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5" name="Google Shape;549;p32">
              <a:extLst>
                <a:ext uri="{FF2B5EF4-FFF2-40B4-BE49-F238E27FC236}">
                  <a16:creationId xmlns:a16="http://schemas.microsoft.com/office/drawing/2014/main" id="{DB35D9C0-C8E1-08BF-833F-94783D263008}"/>
                </a:ext>
              </a:extLst>
            </p:cNvPr>
            <p:cNvSpPr/>
            <p:nvPr/>
          </p:nvSpPr>
          <p:spPr>
            <a:xfrm>
              <a:off x="1828840" y="3371688"/>
              <a:ext cx="5486400" cy="1371600"/>
            </a:xfrm>
            <a:prstGeom prst="roundRect">
              <a:avLst>
                <a:gd name="adj" fmla="val 0"/>
              </a:avLst>
            </a:prstGeom>
            <a:solidFill>
              <a:srgbClr val="FCF6E8"/>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n-US" sz="2000" dirty="0">
                  <a:latin typeface="Aptos" panose="020B0004020202020204" pitchFamily="34" charset="0"/>
                  <a:ea typeface="Aptos" panose="020B0004020202020204" pitchFamily="34" charset="0"/>
                  <a:cs typeface="Times New Roman" panose="02020603050405020304" pitchFamily="18" charset="0"/>
                </a:rPr>
                <a:t>Y</a:t>
              </a:r>
              <a:r>
                <a:rPr lang="en-US" sz="2000" dirty="0">
                  <a:effectLst/>
                  <a:latin typeface="Aptos" panose="020B0004020202020204" pitchFamily="34" charset="0"/>
                  <a:ea typeface="Aptos" panose="020B0004020202020204" pitchFamily="34" charset="0"/>
                  <a:cs typeface="Times New Roman" panose="02020603050405020304" pitchFamily="18" charset="0"/>
                </a:rPr>
                <a:t>ou are participating in a Responsible Research and Innovation Workshop  (RRI)</a:t>
              </a: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r" defTabSz="914400" eaLnBrk="1" fontAlgn="auto" latinLnBrk="0" hangingPunct="1">
                <a:lnSpc>
                  <a:spcPct val="100000"/>
                </a:lnSpc>
                <a:spcBef>
                  <a:spcPts val="0"/>
                </a:spcBef>
                <a:spcAft>
                  <a:spcPts val="0"/>
                </a:spcAft>
                <a:buClr>
                  <a:srgbClr val="000000"/>
                </a:buClr>
                <a:buSzTx/>
                <a:buFont typeface="Arial"/>
                <a:buNone/>
                <a:tabLst/>
                <a:defRPr/>
              </a:pPr>
              <a:r>
                <a:rPr lang="en-US" sz="1400" dirty="0">
                  <a:latin typeface="Aptos" panose="020B0004020202020204" pitchFamily="34" charset="0"/>
                  <a:ea typeface="Aptos" panose="020B0004020202020204" pitchFamily="34" charset="0"/>
                  <a:cs typeface="Times New Roman" panose="02020603050405020304" pitchFamily="18" charset="0"/>
                </a:rPr>
                <a:t>(El Hadj et al., 2024)</a:t>
              </a:r>
              <a:r>
                <a:rPr lang="en-US" sz="2000" dirty="0">
                  <a:effectLst/>
                  <a:latin typeface="Aptos" panose="020B0004020202020204" pitchFamily="34" charset="0"/>
                  <a:ea typeface="Aptos" panose="020B0004020202020204" pitchFamily="34" charset="0"/>
                  <a:cs typeface="Times New Roman" panose="02020603050405020304" pitchFamily="18" charset="0"/>
                </a:rPr>
                <a:t> </a:t>
              </a:r>
            </a:p>
          </p:txBody>
        </p:sp>
        <p:cxnSp>
          <p:nvCxnSpPr>
            <p:cNvPr id="56" name="Google Shape;550;p32">
              <a:extLst>
                <a:ext uri="{FF2B5EF4-FFF2-40B4-BE49-F238E27FC236}">
                  <a16:creationId xmlns:a16="http://schemas.microsoft.com/office/drawing/2014/main" id="{11718ECE-E959-B26B-DC5C-A7CD1618F09B}"/>
                </a:ext>
              </a:extLst>
            </p:cNvPr>
            <p:cNvCxnSpPr/>
            <p:nvPr/>
          </p:nvCxnSpPr>
          <p:spPr>
            <a:xfrm>
              <a:off x="1828840" y="3554706"/>
              <a:ext cx="5484900" cy="0"/>
            </a:xfrm>
            <a:prstGeom prst="straightConnector1">
              <a:avLst/>
            </a:prstGeom>
            <a:noFill/>
            <a:ln w="28575" cap="flat" cmpd="sng">
              <a:solidFill>
                <a:srgbClr val="000000"/>
              </a:solidFill>
              <a:prstDash val="solid"/>
              <a:round/>
              <a:headEnd type="none" w="med" len="med"/>
              <a:tailEnd type="none" w="med" len="med"/>
            </a:ln>
          </p:spPr>
        </p:cxnSp>
      </p:grpSp>
      <p:sp>
        <p:nvSpPr>
          <p:cNvPr id="58" name="Google Shape;762;p38">
            <a:extLst>
              <a:ext uri="{FF2B5EF4-FFF2-40B4-BE49-F238E27FC236}">
                <a16:creationId xmlns:a16="http://schemas.microsoft.com/office/drawing/2014/main" id="{710479B4-759B-33B2-9AAA-67EB91FB2423}"/>
              </a:ext>
            </a:extLst>
          </p:cNvPr>
          <p:cNvSpPr/>
          <p:nvPr/>
        </p:nvSpPr>
        <p:spPr>
          <a:xfrm>
            <a:off x="3739661" y="5496427"/>
            <a:ext cx="3835591" cy="731600"/>
          </a:xfrm>
          <a:prstGeom prst="rect">
            <a:avLst/>
          </a:prstGeom>
          <a:solidFill>
            <a:srgbClr val="EFC4B9"/>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lang="en" sz="3200" kern="0" dirty="0">
                <a:solidFill>
                  <a:srgbClr val="000000"/>
                </a:solidFill>
                <a:latin typeface="Rubik Black"/>
                <a:ea typeface="Rubik Black"/>
                <a:cs typeface="Rubik Black"/>
                <a:sym typeface="Rubik Black"/>
              </a:rPr>
              <a:t>How it works</a:t>
            </a:r>
            <a:endParaRPr kumimoji="0" sz="3200" b="0" i="0" u="none" strike="noStrike" kern="0" cap="none" spc="0" normalizeH="0" baseline="0" noProof="0" dirty="0">
              <a:ln>
                <a:noFill/>
              </a:ln>
              <a:solidFill>
                <a:srgbClr val="000000"/>
              </a:solidFill>
              <a:effectLst/>
              <a:uLnTx/>
              <a:uFillTx/>
              <a:latin typeface="Rubik Black"/>
              <a:ea typeface="Rubik Black"/>
              <a:cs typeface="Rubik Black"/>
              <a:sym typeface="Rubik Black"/>
            </a:endParaRPr>
          </a:p>
        </p:txBody>
      </p:sp>
      <p:sp>
        <p:nvSpPr>
          <p:cNvPr id="59" name="Google Shape;890;p42">
            <a:extLst>
              <a:ext uri="{FF2B5EF4-FFF2-40B4-BE49-F238E27FC236}">
                <a16:creationId xmlns:a16="http://schemas.microsoft.com/office/drawing/2014/main" id="{F5EC34C8-1ED5-33B7-51CA-CA8479C36443}"/>
              </a:ext>
            </a:extLst>
          </p:cNvPr>
          <p:cNvSpPr/>
          <p:nvPr/>
        </p:nvSpPr>
        <p:spPr>
          <a:xfrm rot="18900000">
            <a:off x="7264261" y="5844878"/>
            <a:ext cx="586980" cy="533991"/>
          </a:xfrm>
          <a:prstGeom prst="upArrow">
            <a:avLst>
              <a:gd name="adj1" fmla="val 50000"/>
              <a:gd name="adj2" fmla="val 50000"/>
            </a:avLst>
          </a:prstGeom>
          <a:solidFill>
            <a:srgbClr val="0DA795"/>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0" name="Footer Placeholder 2">
            <a:extLst>
              <a:ext uri="{FF2B5EF4-FFF2-40B4-BE49-F238E27FC236}">
                <a16:creationId xmlns:a16="http://schemas.microsoft.com/office/drawing/2014/main" id="{44741E76-9714-B928-9335-A94EBFF1C42C}"/>
              </a:ext>
            </a:extLst>
          </p:cNvPr>
          <p:cNvSpPr>
            <a:spLocks noGrp="1"/>
          </p:cNvSpPr>
          <p:nvPr>
            <p:ph type="ftr" sz="quarter" idx="11"/>
          </p:nvPr>
        </p:nvSpPr>
        <p:spPr>
          <a:xfrm>
            <a:off x="6551046" y="5511473"/>
            <a:ext cx="3820471" cy="1339658"/>
          </a:xfrm>
        </p:spPr>
        <p:txBody>
          <a:bodyPr/>
          <a:lstStyle/>
          <a:p>
            <a:r>
              <a:rPr lang="nl-NL" dirty="0">
                <a:solidFill>
                  <a:schemeClr val="tx1"/>
                </a:solidFill>
              </a:rPr>
              <a:t>Bruno Dupont</a:t>
            </a:r>
          </a:p>
          <a:p>
            <a:r>
              <a:rPr lang="nl-NL" dirty="0">
                <a:solidFill>
                  <a:schemeClr val="tx1"/>
                </a:solidFill>
              </a:rPr>
              <a:t>KU Leuven Digital Society </a:t>
            </a:r>
            <a:r>
              <a:rPr lang="nl-NL" dirty="0" err="1">
                <a:solidFill>
                  <a:schemeClr val="tx1"/>
                </a:solidFill>
              </a:rPr>
              <a:t>Institute</a:t>
            </a:r>
            <a:r>
              <a:rPr lang="nl-NL" dirty="0">
                <a:solidFill>
                  <a:schemeClr val="tx1"/>
                </a:solidFill>
              </a:rPr>
              <a:t> </a:t>
            </a:r>
          </a:p>
          <a:p>
            <a:r>
              <a:rPr lang="nl-NL" dirty="0">
                <a:solidFill>
                  <a:schemeClr val="tx1"/>
                </a:solidFill>
              </a:rPr>
              <a:t>4 Dec 2024</a:t>
            </a:r>
          </a:p>
        </p:txBody>
      </p:sp>
    </p:spTree>
    <p:extLst>
      <p:ext uri="{BB962C8B-B14F-4D97-AF65-F5344CB8AC3E}">
        <p14:creationId xmlns:p14="http://schemas.microsoft.com/office/powerpoint/2010/main" val="294356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26" presetClass="emph" presetSubtype="0" repeatCount="2000" fill="hold" grpId="0" nodeType="withEffect">
                                  <p:stCondLst>
                                    <p:cond delay="0"/>
                                  </p:stCondLst>
                                  <p:childTnLst>
                                    <p:animEffect transition="out" filter="fade">
                                      <p:cBhvr>
                                        <p:cTn id="8" dur="2000" tmFilter="0, 0; .2, .5; .8, .5; 1, 0"/>
                                        <p:tgtEl>
                                          <p:spTgt spid="58"/>
                                        </p:tgtEl>
                                      </p:cBhvr>
                                    </p:animEffect>
                                    <p:animScale>
                                      <p:cBhvr>
                                        <p:cTn id="9" dur="1000" autoRev="1" fill="hold"/>
                                        <p:tgtEl>
                                          <p:spTgt spid="5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BCFC3"/>
        </a:solidFill>
        <a:effectLst/>
      </p:bgPr>
    </p:bg>
    <p:spTree>
      <p:nvGrpSpPr>
        <p:cNvPr id="1" name="Shape 1295"/>
        <p:cNvGrpSpPr/>
        <p:nvPr/>
      </p:nvGrpSpPr>
      <p:grpSpPr>
        <a:xfrm>
          <a:off x="0" y="0"/>
          <a:ext cx="0" cy="0"/>
          <a:chOff x="0" y="0"/>
          <a:chExt cx="0" cy="0"/>
        </a:xfrm>
      </p:grpSpPr>
      <p:sp>
        <p:nvSpPr>
          <p:cNvPr id="1296" name="Google Shape;1296;p53"/>
          <p:cNvSpPr txBox="1">
            <a:spLocks noGrp="1"/>
          </p:cNvSpPr>
          <p:nvPr>
            <p:ph type="title"/>
          </p:nvPr>
        </p:nvSpPr>
        <p:spPr>
          <a:xfrm>
            <a:off x="953500" y="975367"/>
            <a:ext cx="10285200" cy="914400"/>
          </a:xfrm>
          <a:prstGeom prst="rect">
            <a:avLst/>
          </a:prstGeom>
        </p:spPr>
        <p:txBody>
          <a:bodyPr spcFirstLastPara="1" wrap="square" lIns="121900" tIns="121900" rIns="121900" bIns="121900" anchor="t" anchorCtr="0">
            <a:noAutofit/>
          </a:bodyPr>
          <a:lstStyle/>
          <a:p>
            <a:pPr algn="l"/>
            <a:r>
              <a:rPr lang="en" dirty="0"/>
              <a:t>How it works</a:t>
            </a:r>
            <a:endParaRPr dirty="0"/>
          </a:p>
        </p:txBody>
      </p:sp>
      <p:sp>
        <p:nvSpPr>
          <p:cNvPr id="1297" name="Google Shape;1297;p53"/>
          <p:cNvSpPr txBox="1"/>
          <p:nvPr/>
        </p:nvSpPr>
        <p:spPr>
          <a:xfrm>
            <a:off x="6898700" y="1649858"/>
            <a:ext cx="4898800" cy="3766400"/>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100"/>
            </a:pPr>
            <a:r>
              <a:rPr lang="en-US" sz="2400" kern="0" dirty="0">
                <a:solidFill>
                  <a:srgbClr val="000000"/>
                </a:solidFill>
                <a:latin typeface="Karla"/>
                <a:ea typeface="Karla"/>
                <a:cs typeface="Karla"/>
                <a:sym typeface="Karla"/>
              </a:rPr>
              <a:t>Fears and hopes </a:t>
            </a:r>
            <a:endParaRPr lang="en-US" sz="2400" dirty="0">
              <a:effectLst/>
              <a:latin typeface="Aptos" panose="020B0004020202020204" pitchFamily="34" charset="0"/>
              <a:ea typeface="Aptos" panose="020B0004020202020204" pitchFamily="34" charset="0"/>
              <a:cs typeface="Times New Roman" panose="02020603050405020304" pitchFamily="18" charset="0"/>
            </a:endParaRPr>
          </a:p>
          <a:p>
            <a:pPr defTabSz="1219170">
              <a:buClr>
                <a:srgbClr val="000000"/>
              </a:buClr>
              <a:buSzPts val="1100"/>
            </a:pPr>
            <a:endParaRPr lang="en-US" sz="2400" kern="0" dirty="0">
              <a:solidFill>
                <a:srgbClr val="000000"/>
              </a:solidFill>
              <a:latin typeface="Aptos" panose="020B0004020202020204" pitchFamily="34" charset="0"/>
              <a:ea typeface="Karla"/>
              <a:cs typeface="Times New Roman" panose="02020603050405020304" pitchFamily="18" charset="0"/>
              <a:sym typeface="Karla"/>
            </a:endParaRPr>
          </a:p>
          <a:p>
            <a:pPr defTabSz="1219170">
              <a:buClr>
                <a:srgbClr val="000000"/>
              </a:buClr>
              <a:buSzPts val="1100"/>
            </a:pPr>
            <a:r>
              <a:rPr lang="en-US" sz="2400" kern="0" dirty="0">
                <a:solidFill>
                  <a:srgbClr val="000000"/>
                </a:solidFill>
                <a:latin typeface="Aptos" panose="020B0004020202020204" pitchFamily="34" charset="0"/>
                <a:ea typeface="Karla"/>
                <a:cs typeface="Times New Roman" panose="02020603050405020304" pitchFamily="18" charset="0"/>
                <a:sym typeface="Karla"/>
              </a:rPr>
              <a:t>Worst-case or best-case scenarios about future use </a:t>
            </a:r>
          </a:p>
          <a:p>
            <a:pPr defTabSz="1219170">
              <a:buClr>
                <a:srgbClr val="000000"/>
              </a:buClr>
              <a:buSzPts val="1100"/>
            </a:pPr>
            <a:endParaRPr lang="en-US" sz="2400" kern="0" dirty="0">
              <a:solidFill>
                <a:srgbClr val="000000"/>
              </a:solidFill>
              <a:latin typeface="Aptos" panose="020B0004020202020204" pitchFamily="34" charset="0"/>
              <a:ea typeface="Karla"/>
              <a:cs typeface="Times New Roman" panose="02020603050405020304" pitchFamily="18" charset="0"/>
              <a:sym typeface="Karla"/>
            </a:endParaRPr>
          </a:p>
          <a:p>
            <a:pPr defTabSz="1219170">
              <a:buClr>
                <a:srgbClr val="000000"/>
              </a:buClr>
              <a:buSzPts val="1100"/>
            </a:pPr>
            <a:r>
              <a:rPr lang="en-US" sz="2400" kern="0" dirty="0">
                <a:solidFill>
                  <a:srgbClr val="000000"/>
                </a:solidFill>
                <a:latin typeface="Aptos" panose="020B0004020202020204" pitchFamily="34" charset="0"/>
                <a:ea typeface="Karla"/>
                <a:cs typeface="Times New Roman" panose="02020603050405020304" pitchFamily="18" charset="0"/>
                <a:sym typeface="Karla"/>
              </a:rPr>
              <a:t>Ethical questions, pitfalls, opportunities</a:t>
            </a:r>
          </a:p>
          <a:p>
            <a:pPr defTabSz="1219170">
              <a:buClr>
                <a:srgbClr val="000000"/>
              </a:buClr>
              <a:buSzPts val="1100"/>
            </a:pPr>
            <a:endParaRPr lang="en-US" sz="2400" kern="0" dirty="0">
              <a:solidFill>
                <a:srgbClr val="000000"/>
              </a:solidFill>
              <a:latin typeface="Aptos" panose="020B0004020202020204" pitchFamily="34" charset="0"/>
              <a:ea typeface="Karla"/>
              <a:cs typeface="Times New Roman" panose="02020603050405020304" pitchFamily="18" charset="0"/>
              <a:sym typeface="Karla"/>
            </a:endParaRPr>
          </a:p>
          <a:p>
            <a:pPr defTabSz="1219170">
              <a:buClr>
                <a:srgbClr val="000000"/>
              </a:buClr>
              <a:buSzPts val="1100"/>
            </a:pPr>
            <a:r>
              <a:rPr lang="en-US" sz="2400" kern="0" dirty="0">
                <a:solidFill>
                  <a:srgbClr val="000000"/>
                </a:solidFill>
                <a:latin typeface="Aptos" panose="020B0004020202020204" pitchFamily="34" charset="0"/>
                <a:ea typeface="Karla"/>
                <a:cs typeface="Times New Roman" panose="02020603050405020304" pitchFamily="18" charset="0"/>
                <a:sym typeface="Karla"/>
              </a:rPr>
              <a:t>….</a:t>
            </a:r>
          </a:p>
        </p:txBody>
      </p:sp>
      <p:sp>
        <p:nvSpPr>
          <p:cNvPr id="2" name="Google Shape;1297;p53">
            <a:extLst>
              <a:ext uri="{FF2B5EF4-FFF2-40B4-BE49-F238E27FC236}">
                <a16:creationId xmlns:a16="http://schemas.microsoft.com/office/drawing/2014/main" id="{865E9A59-34EE-91CD-5A8E-6D2025F87444}"/>
              </a:ext>
            </a:extLst>
          </p:cNvPr>
          <p:cNvSpPr txBox="1"/>
          <p:nvPr/>
        </p:nvSpPr>
        <p:spPr>
          <a:xfrm>
            <a:off x="953500" y="2171220"/>
            <a:ext cx="4898800" cy="3766400"/>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100"/>
            </a:pPr>
            <a:r>
              <a:rPr lang="en-US" kern="0" dirty="0">
                <a:solidFill>
                  <a:srgbClr val="000000"/>
                </a:solidFill>
                <a:latin typeface="Karla"/>
                <a:ea typeface="Karla"/>
                <a:cs typeface="Karla"/>
                <a:sym typeface="Karla"/>
              </a:rPr>
              <a:t>RRI workshops gather (potential) stakeholders of </a:t>
            </a:r>
            <a:r>
              <a:rPr lang="en-US" dirty="0">
                <a:effectLst/>
                <a:latin typeface="Aptos" panose="020B0004020202020204" pitchFamily="34" charset="0"/>
                <a:ea typeface="Aptos" panose="020B0004020202020204" pitchFamily="34" charset="0"/>
                <a:cs typeface="Times New Roman" panose="02020603050405020304" pitchFamily="18" charset="0"/>
              </a:rPr>
              <a:t>stakeholders of a practically used technology</a:t>
            </a:r>
          </a:p>
          <a:p>
            <a:pPr defTabSz="1219170">
              <a:buClr>
                <a:srgbClr val="000000"/>
              </a:buClr>
              <a:buSzPts val="1100"/>
            </a:pPr>
            <a:endParaRPr lang="en-US" kern="0" dirty="0">
              <a:solidFill>
                <a:srgbClr val="000000"/>
              </a:solidFill>
              <a:latin typeface="Aptos" panose="020B0004020202020204" pitchFamily="34" charset="0"/>
              <a:ea typeface="Karla"/>
              <a:cs typeface="Times New Roman" panose="02020603050405020304" pitchFamily="18" charset="0"/>
              <a:sym typeface="Karla"/>
            </a:endParaRPr>
          </a:p>
          <a:p>
            <a:pPr defTabSz="1219170">
              <a:buClr>
                <a:srgbClr val="000000"/>
              </a:buClr>
              <a:buSzPts val="1100"/>
            </a:pPr>
            <a:r>
              <a:rPr lang="en-US" i="1" kern="0" dirty="0">
                <a:solidFill>
                  <a:srgbClr val="000000"/>
                </a:solidFill>
                <a:latin typeface="Aptos" panose="020B0004020202020204" pitchFamily="34" charset="0"/>
                <a:ea typeface="Karla"/>
                <a:cs typeface="Times New Roman" panose="02020603050405020304" pitchFamily="18" charset="0"/>
                <a:sym typeface="Karla"/>
              </a:rPr>
              <a:t>Example: the use of predictive AI in customer service</a:t>
            </a:r>
          </a:p>
          <a:p>
            <a:pPr defTabSz="1219170">
              <a:buClr>
                <a:srgbClr val="000000"/>
              </a:buClr>
              <a:buSzPts val="1100"/>
            </a:pPr>
            <a:endParaRPr lang="en-US" kern="0" dirty="0">
              <a:solidFill>
                <a:srgbClr val="000000"/>
              </a:solidFill>
              <a:latin typeface="Aptos" panose="020B0004020202020204" pitchFamily="34" charset="0"/>
              <a:ea typeface="Karla"/>
              <a:cs typeface="Times New Roman" panose="02020603050405020304" pitchFamily="18" charset="0"/>
              <a:sym typeface="Karla"/>
            </a:endParaRPr>
          </a:p>
          <a:p>
            <a:pPr defTabSz="1219170">
              <a:buClr>
                <a:srgbClr val="000000"/>
              </a:buClr>
              <a:buSzPts val="1100"/>
            </a:pPr>
            <a:r>
              <a:rPr lang="en-US" kern="0" dirty="0">
                <a:solidFill>
                  <a:srgbClr val="000000"/>
                </a:solidFill>
                <a:latin typeface="Aptos" panose="020B0004020202020204" pitchFamily="34" charset="0"/>
                <a:ea typeface="Karla"/>
                <a:cs typeface="Times New Roman" panose="02020603050405020304" pitchFamily="18" charset="0"/>
                <a:sym typeface="Karla"/>
              </a:rPr>
              <a:t>Several rounds of guided discussions</a:t>
            </a:r>
            <a:r>
              <a:rPr lang="en-US" kern="0" dirty="0">
                <a:solidFill>
                  <a:srgbClr val="000000"/>
                </a:solidFill>
                <a:latin typeface="Karla"/>
                <a:ea typeface="Karla"/>
                <a:cs typeface="Times New Roman" panose="02020603050405020304" pitchFamily="18" charset="0"/>
                <a:sym typeface="Karla"/>
              </a:rPr>
              <a:t> and creative sessions</a:t>
            </a:r>
            <a:endParaRPr lang="en-US" kern="0" dirty="0">
              <a:solidFill>
                <a:srgbClr val="000000"/>
              </a:solidFill>
              <a:latin typeface="Aptos" panose="020B0004020202020204" pitchFamily="34" charset="0"/>
              <a:ea typeface="Karla"/>
              <a:cs typeface="Times New Roman" panose="02020603050405020304" pitchFamily="18" charset="0"/>
              <a:sym typeface="Karla"/>
            </a:endParaRPr>
          </a:p>
        </p:txBody>
      </p:sp>
      <p:sp>
        <p:nvSpPr>
          <p:cNvPr id="4" name="Google Shape;1026;p46">
            <a:extLst>
              <a:ext uri="{FF2B5EF4-FFF2-40B4-BE49-F238E27FC236}">
                <a16:creationId xmlns:a16="http://schemas.microsoft.com/office/drawing/2014/main" id="{EEAC722B-3F78-6831-3292-8312B644BCC1}"/>
              </a:ext>
            </a:extLst>
          </p:cNvPr>
          <p:cNvSpPr/>
          <p:nvPr/>
        </p:nvSpPr>
        <p:spPr>
          <a:xfrm>
            <a:off x="5698114" y="3331383"/>
            <a:ext cx="795772" cy="40335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972;p44">
            <a:extLst>
              <a:ext uri="{FF2B5EF4-FFF2-40B4-BE49-F238E27FC236}">
                <a16:creationId xmlns:a16="http://schemas.microsoft.com/office/drawing/2014/main" id="{F04CEA28-C682-DEEB-DCC6-0E9648D1F271}"/>
              </a:ext>
            </a:extLst>
          </p:cNvPr>
          <p:cNvSpPr txBox="1"/>
          <p:nvPr/>
        </p:nvSpPr>
        <p:spPr>
          <a:xfrm>
            <a:off x="746424" y="5579700"/>
            <a:ext cx="10815656" cy="817107"/>
          </a:xfrm>
          <a:prstGeom prst="rect">
            <a:avLst/>
          </a:prstGeom>
          <a:solidFill>
            <a:srgbClr val="EFC4B9"/>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effectLst/>
                <a:latin typeface="Aptos" panose="020B0004020202020204" pitchFamily="34" charset="0"/>
                <a:ea typeface="Aptos" panose="020B0004020202020204" pitchFamily="34" charset="0"/>
                <a:cs typeface="Times New Roman" panose="02020603050405020304" pitchFamily="18" charset="0"/>
              </a:rPr>
              <a:t>development of the specific technology</a:t>
            </a:r>
          </a:p>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effectLst/>
                <a:latin typeface="Aptos" panose="020B0004020202020204" pitchFamily="34" charset="0"/>
                <a:ea typeface="Aptos" panose="020B0004020202020204" pitchFamily="34" charset="0"/>
                <a:cs typeface="Times New Roman" panose="02020603050405020304" pitchFamily="18" charset="0"/>
              </a:rPr>
              <a:t>guidelines or frameworks for </a:t>
            </a:r>
            <a:r>
              <a:rPr lang="en-US" sz="2000" b="1" dirty="0">
                <a:effectLst/>
                <a:latin typeface="Aptos" panose="020B0004020202020204" pitchFamily="34" charset="0"/>
                <a:ea typeface="Aptos" panose="020B0004020202020204" pitchFamily="34" charset="0"/>
                <a:cs typeface="Times New Roman" panose="02020603050405020304" pitchFamily="18" charset="0"/>
              </a:rPr>
              <a:t>ethical design of technology in general</a:t>
            </a:r>
            <a:endParaRPr kumimoji="0" lang="en-US" sz="3600" b="1" i="0" u="none" strike="noStrike" kern="0" cap="none" spc="0" normalizeH="0" baseline="0" noProof="0" dirty="0">
              <a:ln>
                <a:noFill/>
              </a:ln>
              <a:solidFill>
                <a:srgbClr val="000000"/>
              </a:solidFill>
              <a:effectLst/>
              <a:uLnTx/>
              <a:uFillTx/>
              <a:latin typeface="Karla"/>
              <a:ea typeface="Karla"/>
              <a:cs typeface="Karla"/>
              <a:sym typeface="Karla"/>
            </a:endParaRPr>
          </a:p>
        </p:txBody>
      </p:sp>
      <p:sp>
        <p:nvSpPr>
          <p:cNvPr id="7" name="Google Shape;890;p42">
            <a:extLst>
              <a:ext uri="{FF2B5EF4-FFF2-40B4-BE49-F238E27FC236}">
                <a16:creationId xmlns:a16="http://schemas.microsoft.com/office/drawing/2014/main" id="{361C8FAD-5058-AE68-2E1F-D1F3C444F063}"/>
              </a:ext>
            </a:extLst>
          </p:cNvPr>
          <p:cNvSpPr/>
          <p:nvPr/>
        </p:nvSpPr>
        <p:spPr>
          <a:xfrm rot="18900000">
            <a:off x="11107687" y="5938054"/>
            <a:ext cx="586980" cy="533991"/>
          </a:xfrm>
          <a:prstGeom prst="upArrow">
            <a:avLst>
              <a:gd name="adj1" fmla="val 50000"/>
              <a:gd name="adj2" fmla="val 50000"/>
            </a:avLst>
          </a:prstGeom>
          <a:solidFill>
            <a:srgbClr val="0DA795"/>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 name="Footer Placeholder 2">
            <a:extLst>
              <a:ext uri="{FF2B5EF4-FFF2-40B4-BE49-F238E27FC236}">
                <a16:creationId xmlns:a16="http://schemas.microsoft.com/office/drawing/2014/main" id="{F5D33390-BD39-216E-8FE2-41F9197E4E22}"/>
              </a:ext>
            </a:extLst>
          </p:cNvPr>
          <p:cNvSpPr txBox="1">
            <a:spLocks/>
          </p:cNvSpPr>
          <p:nvPr/>
        </p:nvSpPr>
        <p:spPr>
          <a:xfrm>
            <a:off x="0" y="51769"/>
            <a:ext cx="8612916" cy="64800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a:t>Bruno Dupont, KU Leuven Digital Society Institute, 4 Dec 2024</a:t>
            </a:r>
            <a:endParaRPr lang="nl-NL"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grpId="0" nodeType="withEffect">
                                  <p:stCondLst>
                                    <p:cond delay="100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88"/>
        <p:cNvGrpSpPr/>
        <p:nvPr/>
      </p:nvGrpSpPr>
      <p:grpSpPr>
        <a:xfrm>
          <a:off x="0" y="0"/>
          <a:ext cx="0" cy="0"/>
          <a:chOff x="0" y="0"/>
          <a:chExt cx="0" cy="0"/>
        </a:xfrm>
      </p:grpSpPr>
      <p:sp>
        <p:nvSpPr>
          <p:cNvPr id="889" name="Google Shape;889;p42"/>
          <p:cNvSpPr txBox="1">
            <a:spLocks noGrp="1"/>
          </p:cNvSpPr>
          <p:nvPr>
            <p:ph type="title"/>
          </p:nvPr>
        </p:nvSpPr>
        <p:spPr>
          <a:xfrm>
            <a:off x="1287915" y="241547"/>
            <a:ext cx="10285200" cy="853600"/>
          </a:xfrm>
          <a:prstGeom prst="rect">
            <a:avLst/>
          </a:prstGeom>
        </p:spPr>
        <p:txBody>
          <a:bodyPr spcFirstLastPara="1" wrap="square" lIns="121900" tIns="121900" rIns="121900" bIns="121900" anchor="ctr" anchorCtr="0">
            <a:noAutofit/>
          </a:bodyPr>
          <a:lstStyle/>
          <a:p>
            <a:r>
              <a:rPr lang="en" dirty="0"/>
              <a:t>A surgeon on a ladder rope…</a:t>
            </a:r>
            <a:endParaRPr dirty="0"/>
          </a:p>
        </p:txBody>
      </p:sp>
      <p:sp>
        <p:nvSpPr>
          <p:cNvPr id="18" name="Footer Placeholder 2">
            <a:extLst>
              <a:ext uri="{FF2B5EF4-FFF2-40B4-BE49-F238E27FC236}">
                <a16:creationId xmlns:a16="http://schemas.microsoft.com/office/drawing/2014/main" id="{4FF5F433-AF3C-10CF-E177-89553C612171}"/>
              </a:ext>
            </a:extLst>
          </p:cNvPr>
          <p:cNvSpPr txBox="1">
            <a:spLocks/>
          </p:cNvSpPr>
          <p:nvPr/>
        </p:nvSpPr>
        <p:spPr>
          <a:xfrm>
            <a:off x="7498080" y="6292453"/>
            <a:ext cx="8612916" cy="64800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a:t>Bruno Dupont, KU Leuven Digital Society Institute, 4 Dec 2024</a:t>
            </a:r>
            <a:endParaRPr lang="nl-NL"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33000"/>
          </a:stretch>
        </a:blipFill>
        <a:effectLst/>
      </p:bgPr>
    </p:bg>
    <p:spTree>
      <p:nvGrpSpPr>
        <p:cNvPr id="1" name="Shape 888"/>
        <p:cNvGrpSpPr/>
        <p:nvPr/>
      </p:nvGrpSpPr>
      <p:grpSpPr>
        <a:xfrm>
          <a:off x="0" y="0"/>
          <a:ext cx="0" cy="0"/>
          <a:chOff x="0" y="0"/>
          <a:chExt cx="0" cy="0"/>
        </a:xfrm>
      </p:grpSpPr>
      <p:sp>
        <p:nvSpPr>
          <p:cNvPr id="3" name="Title 2">
            <a:extLst>
              <a:ext uri="{FF2B5EF4-FFF2-40B4-BE49-F238E27FC236}">
                <a16:creationId xmlns:a16="http://schemas.microsoft.com/office/drawing/2014/main" id="{086896FF-8469-D449-313C-5D5B03C6BF36}"/>
              </a:ext>
            </a:extLst>
          </p:cNvPr>
          <p:cNvSpPr>
            <a:spLocks noGrp="1"/>
          </p:cNvSpPr>
          <p:nvPr>
            <p:ph type="title"/>
          </p:nvPr>
        </p:nvSpPr>
        <p:spPr/>
        <p:txBody>
          <a:bodyPr/>
          <a:lstStyle/>
          <a:p>
            <a:r>
              <a:rPr lang="en-US" dirty="0"/>
              <a:t>1. Draws on “sociotechnical imaginaries”</a:t>
            </a:r>
            <a:br>
              <a:rPr lang="en-US" dirty="0"/>
            </a:br>
            <a:r>
              <a:rPr lang="en-US" sz="1400" dirty="0"/>
              <a:t>(</a:t>
            </a:r>
            <a:r>
              <a:rPr lang="en-US" sz="1400" dirty="0" err="1"/>
              <a:t>Janasoff</a:t>
            </a:r>
            <a:r>
              <a:rPr lang="en-US" sz="1400" dirty="0"/>
              <a:t> &amp; Kim, 2015)</a:t>
            </a:r>
            <a:endParaRPr lang="en-BE" dirty="0"/>
          </a:p>
        </p:txBody>
      </p:sp>
      <p:sp>
        <p:nvSpPr>
          <p:cNvPr id="6" name="TextBox 5">
            <a:extLst>
              <a:ext uri="{FF2B5EF4-FFF2-40B4-BE49-F238E27FC236}">
                <a16:creationId xmlns:a16="http://schemas.microsoft.com/office/drawing/2014/main" id="{EE71342B-08DC-431C-569E-5482DE9AF267}"/>
              </a:ext>
            </a:extLst>
          </p:cNvPr>
          <p:cNvSpPr txBox="1"/>
          <p:nvPr/>
        </p:nvSpPr>
        <p:spPr>
          <a:xfrm>
            <a:off x="701040" y="184735"/>
            <a:ext cx="6096000" cy="769441"/>
          </a:xfrm>
          <a:prstGeom prst="rect">
            <a:avLst/>
          </a:prstGeom>
          <a:solidFill>
            <a:srgbClr val="0DA795">
              <a:alpha val="67000"/>
            </a:srgbClr>
          </a:solidFill>
        </p:spPr>
        <p:txBody>
          <a:bodyPr wrap="square">
            <a:spAutoFit/>
          </a:bodyPr>
          <a:lstStyle/>
          <a:p>
            <a:pPr algn="l"/>
            <a:r>
              <a:rPr lang="en-GB" sz="4400" kern="0" dirty="0">
                <a:solidFill>
                  <a:schemeClr val="accent4"/>
                </a:solidFill>
              </a:rPr>
              <a:t>Why it works</a:t>
            </a:r>
          </a:p>
        </p:txBody>
      </p:sp>
      <p:sp>
        <p:nvSpPr>
          <p:cNvPr id="7" name="Footer Placeholder 2">
            <a:extLst>
              <a:ext uri="{FF2B5EF4-FFF2-40B4-BE49-F238E27FC236}">
                <a16:creationId xmlns:a16="http://schemas.microsoft.com/office/drawing/2014/main" id="{B6AAFFB5-2DBD-EB2F-7F33-E869A889FEB1}"/>
              </a:ext>
            </a:extLst>
          </p:cNvPr>
          <p:cNvSpPr txBox="1">
            <a:spLocks/>
          </p:cNvSpPr>
          <p:nvPr/>
        </p:nvSpPr>
        <p:spPr>
          <a:xfrm>
            <a:off x="8402709" y="0"/>
            <a:ext cx="8612916" cy="64800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solidFill>
                  <a:schemeClr val="accent6"/>
                </a:solidFill>
              </a:rPr>
              <a:t>Bruno Dupont, KU Leuven Digital Society </a:t>
            </a:r>
            <a:r>
              <a:rPr lang="nl-NL" sz="1000" dirty="0" err="1">
                <a:solidFill>
                  <a:schemeClr val="accent6"/>
                </a:solidFill>
              </a:rPr>
              <a:t>Institute</a:t>
            </a:r>
            <a:r>
              <a:rPr lang="nl-NL" sz="1000" dirty="0">
                <a:solidFill>
                  <a:schemeClr val="accent6"/>
                </a:solidFill>
              </a:rPr>
              <a:t>, 4 Dec 2024</a:t>
            </a:r>
          </a:p>
        </p:txBody>
      </p:sp>
    </p:spTree>
    <p:extLst>
      <p:ext uri="{BB962C8B-B14F-4D97-AF65-F5344CB8AC3E}">
        <p14:creationId xmlns:p14="http://schemas.microsoft.com/office/powerpoint/2010/main" val="1284654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33000"/>
          </a:stretch>
        </a:blipFill>
        <a:effectLst/>
      </p:bgPr>
    </p:bg>
    <p:spTree>
      <p:nvGrpSpPr>
        <p:cNvPr id="1" name="Shape 888"/>
        <p:cNvGrpSpPr/>
        <p:nvPr/>
      </p:nvGrpSpPr>
      <p:grpSpPr>
        <a:xfrm>
          <a:off x="0" y="0"/>
          <a:ext cx="0" cy="0"/>
          <a:chOff x="0" y="0"/>
          <a:chExt cx="0" cy="0"/>
        </a:xfrm>
      </p:grpSpPr>
      <p:sp>
        <p:nvSpPr>
          <p:cNvPr id="3" name="Title 2">
            <a:extLst>
              <a:ext uri="{FF2B5EF4-FFF2-40B4-BE49-F238E27FC236}">
                <a16:creationId xmlns:a16="http://schemas.microsoft.com/office/drawing/2014/main" id="{086896FF-8469-D449-313C-5D5B03C6BF36}"/>
              </a:ext>
            </a:extLst>
          </p:cNvPr>
          <p:cNvSpPr>
            <a:spLocks noGrp="1"/>
          </p:cNvSpPr>
          <p:nvPr>
            <p:ph type="title"/>
          </p:nvPr>
        </p:nvSpPr>
        <p:spPr/>
        <p:txBody>
          <a:bodyPr/>
          <a:lstStyle/>
          <a:p>
            <a:r>
              <a:rPr lang="en-US" dirty="0"/>
              <a:t>2. Against the </a:t>
            </a:r>
            <a:r>
              <a:rPr lang="en-US" dirty="0" err="1"/>
              <a:t>tickbox</a:t>
            </a:r>
            <a:r>
              <a:rPr lang="en-US" dirty="0"/>
              <a:t> approach to ethics</a:t>
            </a:r>
            <a:endParaRPr lang="en-BE" dirty="0"/>
          </a:p>
        </p:txBody>
      </p:sp>
      <p:sp>
        <p:nvSpPr>
          <p:cNvPr id="6" name="TextBox 5">
            <a:extLst>
              <a:ext uri="{FF2B5EF4-FFF2-40B4-BE49-F238E27FC236}">
                <a16:creationId xmlns:a16="http://schemas.microsoft.com/office/drawing/2014/main" id="{EE71342B-08DC-431C-569E-5482DE9AF267}"/>
              </a:ext>
            </a:extLst>
          </p:cNvPr>
          <p:cNvSpPr txBox="1"/>
          <p:nvPr/>
        </p:nvSpPr>
        <p:spPr>
          <a:xfrm>
            <a:off x="701040" y="184735"/>
            <a:ext cx="6096000" cy="769441"/>
          </a:xfrm>
          <a:prstGeom prst="rect">
            <a:avLst/>
          </a:prstGeom>
          <a:solidFill>
            <a:srgbClr val="0DA795">
              <a:alpha val="67000"/>
            </a:srgbClr>
          </a:solidFill>
        </p:spPr>
        <p:txBody>
          <a:bodyPr wrap="square">
            <a:spAutoFit/>
          </a:bodyPr>
          <a:lstStyle/>
          <a:p>
            <a:pPr algn="l"/>
            <a:r>
              <a:rPr lang="en-GB" sz="4400" kern="0" dirty="0">
                <a:solidFill>
                  <a:schemeClr val="accent4"/>
                </a:solidFill>
              </a:rPr>
              <a:t>Why it works</a:t>
            </a:r>
          </a:p>
        </p:txBody>
      </p:sp>
      <p:sp>
        <p:nvSpPr>
          <p:cNvPr id="2" name="Footer Placeholder 2">
            <a:extLst>
              <a:ext uri="{FF2B5EF4-FFF2-40B4-BE49-F238E27FC236}">
                <a16:creationId xmlns:a16="http://schemas.microsoft.com/office/drawing/2014/main" id="{E3E79BDD-0007-FC61-99A0-AE839818FBB2}"/>
              </a:ext>
            </a:extLst>
          </p:cNvPr>
          <p:cNvSpPr txBox="1">
            <a:spLocks/>
          </p:cNvSpPr>
          <p:nvPr/>
        </p:nvSpPr>
        <p:spPr>
          <a:xfrm>
            <a:off x="8402320" y="8889"/>
            <a:ext cx="8612916" cy="64800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a:solidFill>
                  <a:schemeClr val="accent6"/>
                </a:solidFill>
              </a:rPr>
              <a:t>Bruno Dupont, KU Leuven Digital Society Institute, 4 Dec 2024</a:t>
            </a:r>
            <a:endParaRPr lang="nl-NL" sz="1000" dirty="0">
              <a:solidFill>
                <a:schemeClr val="accent6"/>
              </a:solidFill>
            </a:endParaRPr>
          </a:p>
        </p:txBody>
      </p:sp>
    </p:spTree>
    <p:extLst>
      <p:ext uri="{BB962C8B-B14F-4D97-AF65-F5344CB8AC3E}">
        <p14:creationId xmlns:p14="http://schemas.microsoft.com/office/powerpoint/2010/main" val="182788669"/>
      </p:ext>
    </p:extLst>
  </p:cSld>
  <p:clrMapOvr>
    <a:masterClrMapping/>
  </p:clrMapOvr>
</p:sld>
</file>

<file path=ppt/theme/theme1.xml><?xml version="1.0" encoding="utf-8"?>
<a:theme xmlns:a="http://schemas.openxmlformats.org/drawingml/2006/main" name="KU Leuven">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U Leuven Sedes">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U Leuven" id="{BC384CAF-57B4-4083-BC3D-22218BF4A46A}" vid="{75672E21-F18C-4958-94B8-19E54344552B}"/>
    </a:ext>
  </a:extLst>
</a:theme>
</file>

<file path=ppt/theme/theme3.xml><?xml version="1.0" encoding="utf-8"?>
<a:theme xmlns:a="http://schemas.openxmlformats.org/drawingml/2006/main" name="Soft Colors UI Design for Agencies by Slidesgo">
  <a:themeElements>
    <a:clrScheme name="Simple Light">
      <a:dk1>
        <a:srgbClr val="000000"/>
      </a:dk1>
      <a:lt1>
        <a:srgbClr val="FCF6E8"/>
      </a:lt1>
      <a:dk2>
        <a:srgbClr val="DBCFC3"/>
      </a:dk2>
      <a:lt2>
        <a:srgbClr val="EFC4B9"/>
      </a:lt2>
      <a:accent1>
        <a:srgbClr val="FDBC96"/>
      </a:accent1>
      <a:accent2>
        <a:srgbClr val="DAC2CF"/>
      </a:accent2>
      <a:accent3>
        <a:srgbClr val="D3E3D6"/>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oft Colors UI Design for Agencies by Slidesgo">
  <a:themeElements>
    <a:clrScheme name="Simple Light">
      <a:dk1>
        <a:srgbClr val="000000"/>
      </a:dk1>
      <a:lt1>
        <a:srgbClr val="FCF6E8"/>
      </a:lt1>
      <a:dk2>
        <a:srgbClr val="DBCFC3"/>
      </a:dk2>
      <a:lt2>
        <a:srgbClr val="EFC4B9"/>
      </a:lt2>
      <a:accent1>
        <a:srgbClr val="FDBC96"/>
      </a:accent1>
      <a:accent2>
        <a:srgbClr val="DAC2CF"/>
      </a:accent2>
      <a:accent3>
        <a:srgbClr val="D3E3D6"/>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KU Leuven Sedes">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U Leuven" id="{BC384CAF-57B4-4083-BC3D-22218BF4A46A}" vid="{75672E21-F18C-4958-94B8-19E54344552B}"/>
    </a:ext>
  </a:extLst>
</a:theme>
</file>

<file path=ppt/theme/theme6.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KU Leuven</Template>
  <TotalTime>0</TotalTime>
  <Words>1750</Words>
  <Application>Microsoft Office PowerPoint</Application>
  <PresentationFormat>Widescreen</PresentationFormat>
  <Paragraphs>212</Paragraphs>
  <Slides>19</Slides>
  <Notes>13</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19</vt:i4>
      </vt:variant>
    </vt:vector>
  </HeadingPairs>
  <TitlesOfParts>
    <vt:vector size="34" baseType="lpstr">
      <vt:lpstr>Aptos</vt:lpstr>
      <vt:lpstr>Arial</vt:lpstr>
      <vt:lpstr>Bebas Neue</vt:lpstr>
      <vt:lpstr>Calibri</vt:lpstr>
      <vt:lpstr>Futura Medium</vt:lpstr>
      <vt:lpstr>Futura Medium</vt:lpstr>
      <vt:lpstr>Karla</vt:lpstr>
      <vt:lpstr>Rubik Black</vt:lpstr>
      <vt:lpstr>Segoe UI</vt:lpstr>
      <vt:lpstr>Times New Roman</vt:lpstr>
      <vt:lpstr>KU Leuven</vt:lpstr>
      <vt:lpstr>KU Leuven Sedes</vt:lpstr>
      <vt:lpstr>Soft Colors UI Design for Agencies by Slidesgo</vt:lpstr>
      <vt:lpstr>1_Soft Colors UI Design for Agencies by Slidesgo</vt:lpstr>
      <vt:lpstr>1_KU Leuven Sedes</vt:lpstr>
      <vt:lpstr>PowerPoint Presentation</vt:lpstr>
      <vt:lpstr>PowerPoint Presentation</vt:lpstr>
      <vt:lpstr>PowerPoint Presentation</vt:lpstr>
      <vt:lpstr>PowerPoint Presentation</vt:lpstr>
      <vt:lpstr>PowerPoint Presentation</vt:lpstr>
      <vt:lpstr>How it works</vt:lpstr>
      <vt:lpstr>A surgeon on a ladder rope…</vt:lpstr>
      <vt:lpstr>1. Draws on “sociotechnical imaginaries” (Janasoff &amp; Kim, 2015)</vt:lpstr>
      <vt:lpstr>2. Against the tickbox approach to ethics</vt:lpstr>
      <vt:lpstr>Value-centered design (Cawthorne &amp; van Wynsberghe-Robbins 2020) </vt:lpstr>
      <vt:lpstr>PowerPoint Presentation</vt:lpstr>
      <vt:lpstr>Involving all stakeholders, really?</vt:lpstr>
      <vt:lpstr>PowerPoint Presentation</vt:lpstr>
      <vt:lpstr>Pick an inclusive design framework that…</vt:lpstr>
      <vt:lpstr>PowerPoint Presentation</vt:lpstr>
      <vt:lpstr>PowerPoint Presentation</vt:lpstr>
      <vt:lpstr>Conclusion: Fragility as a chance</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2022-11-30T14:47:09Z</dcterms:created>
  <dcterms:modified xsi:type="dcterms:W3CDTF">2024-12-04T14:12:10Z</dcterms:modified>
</cp:coreProperties>
</file>