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  <p:sldMasterId id="2147483648" r:id="rId3"/>
  </p:sldMasterIdLst>
  <p:notesMasterIdLst>
    <p:notesMasterId r:id="rId22"/>
  </p:notesMasterIdLst>
  <p:sldIdLst>
    <p:sldId id="273" r:id="rId4"/>
    <p:sldId id="294" r:id="rId5"/>
    <p:sldId id="276" r:id="rId6"/>
    <p:sldId id="277" r:id="rId7"/>
    <p:sldId id="278" r:id="rId8"/>
    <p:sldId id="279" r:id="rId9"/>
    <p:sldId id="29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3" r:id="rId19"/>
    <p:sldId id="292" r:id="rId20"/>
    <p:sldId id="289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5DB11-D0AC-4F6C-95E6-2E812CC401AB}" v="47" dt="2023-06-03T07:45:43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k Chizi" userId="8f270f62-17df-4545-b1fc-bf9a660c3698" providerId="ADAL" clId="{CDF5DB11-D0AC-4F6C-95E6-2E812CC401AB}"/>
    <pc:docChg chg="undo custSel addSld delSld modSld sldOrd addMainMaster modMainMaster">
      <pc:chgData name="Barak Chizi" userId="8f270f62-17df-4545-b1fc-bf9a660c3698" providerId="ADAL" clId="{CDF5DB11-D0AC-4F6C-95E6-2E812CC401AB}" dt="2023-06-03T07:45:43.863" v="627"/>
      <pc:docMkLst>
        <pc:docMk/>
      </pc:docMkLst>
      <pc:sldChg chg="addSp delSp modSp new del mod setBg modClrScheme chgLayout">
        <pc:chgData name="Barak Chizi" userId="8f270f62-17df-4545-b1fc-bf9a660c3698" providerId="ADAL" clId="{CDF5DB11-D0AC-4F6C-95E6-2E812CC401AB}" dt="2023-06-03T07:06:46.456" v="303" actId="47"/>
        <pc:sldMkLst>
          <pc:docMk/>
          <pc:sldMk cId="4216496547" sldId="256"/>
        </pc:sldMkLst>
        <pc:spChg chg="del mod">
          <ac:chgData name="Barak Chizi" userId="8f270f62-17df-4545-b1fc-bf9a660c3698" providerId="ADAL" clId="{CDF5DB11-D0AC-4F6C-95E6-2E812CC401AB}" dt="2023-06-03T06:52:33.191" v="258" actId="700"/>
          <ac:spMkLst>
            <pc:docMk/>
            <pc:sldMk cId="4216496547" sldId="256"/>
            <ac:spMk id="2" creationId="{9AD10E57-C7D7-85BC-0F0F-9B52CA8FA2EE}"/>
          </ac:spMkLst>
        </pc:spChg>
        <pc:spChg chg="del mod">
          <ac:chgData name="Barak Chizi" userId="8f270f62-17df-4545-b1fc-bf9a660c3698" providerId="ADAL" clId="{CDF5DB11-D0AC-4F6C-95E6-2E812CC401AB}" dt="2023-06-03T06:52:33.191" v="258" actId="700"/>
          <ac:spMkLst>
            <pc:docMk/>
            <pc:sldMk cId="4216496547" sldId="256"/>
            <ac:spMk id="3" creationId="{69BD9401-B3DE-857C-FB75-77A4C88EE9D0}"/>
          </ac:spMkLst>
        </pc:spChg>
        <pc:spChg chg="add del">
          <ac:chgData name="Barak Chizi" userId="8f270f62-17df-4545-b1fc-bf9a660c3698" providerId="ADAL" clId="{CDF5DB11-D0AC-4F6C-95E6-2E812CC401AB}" dt="2023-06-03T06:46:54.791" v="6" actId="26606"/>
          <ac:spMkLst>
            <pc:docMk/>
            <pc:sldMk cId="4216496547" sldId="256"/>
            <ac:spMk id="9" creationId="{46012474-397F-473B-BED8-7BAB6B688770}"/>
          </ac:spMkLst>
        </pc:spChg>
        <pc:spChg chg="add del">
          <ac:chgData name="Barak Chizi" userId="8f270f62-17df-4545-b1fc-bf9a660c3698" providerId="ADAL" clId="{CDF5DB11-D0AC-4F6C-95E6-2E812CC401AB}" dt="2023-06-03T06:46:54.791" v="6" actId="26606"/>
          <ac:spMkLst>
            <pc:docMk/>
            <pc:sldMk cId="4216496547" sldId="256"/>
            <ac:spMk id="11" creationId="{6D7FB18D-7577-4ADC-8C1C-EA27EFD2B051}"/>
          </ac:spMkLst>
        </pc:spChg>
        <pc:spChg chg="add del">
          <ac:chgData name="Barak Chizi" userId="8f270f62-17df-4545-b1fc-bf9a660c3698" providerId="ADAL" clId="{CDF5DB11-D0AC-4F6C-95E6-2E812CC401AB}" dt="2023-06-03T06:46:54.791" v="6" actId="26606"/>
          <ac:spMkLst>
            <pc:docMk/>
            <pc:sldMk cId="4216496547" sldId="256"/>
            <ac:spMk id="13" creationId="{F08127CB-E3FE-4DDE-86C6-8448A8C381D5}"/>
          </ac:spMkLst>
        </pc:spChg>
        <pc:spChg chg="add del">
          <ac:chgData name="Barak Chizi" userId="8f270f62-17df-4545-b1fc-bf9a660c3698" providerId="ADAL" clId="{CDF5DB11-D0AC-4F6C-95E6-2E812CC401AB}" dt="2023-06-03T06:46:54.791" v="6" actId="26606"/>
          <ac:spMkLst>
            <pc:docMk/>
            <pc:sldMk cId="4216496547" sldId="256"/>
            <ac:spMk id="15" creationId="{36C4F2D5-541D-4032-8CC7-49992771DECF}"/>
          </ac:spMkLst>
        </pc:spChg>
        <pc:spChg chg="add del">
          <ac:chgData name="Barak Chizi" userId="8f270f62-17df-4545-b1fc-bf9a660c3698" providerId="ADAL" clId="{CDF5DB11-D0AC-4F6C-95E6-2E812CC401AB}" dt="2023-06-03T06:46:54.791" v="6" actId="26606"/>
          <ac:spMkLst>
            <pc:docMk/>
            <pc:sldMk cId="4216496547" sldId="256"/>
            <ac:spMk id="17" creationId="{01C84AF8-30D9-46A2-82DB-3344A06709CB}"/>
          </ac:spMkLst>
        </pc:spChg>
        <pc:spChg chg="add">
          <ac:chgData name="Barak Chizi" userId="8f270f62-17df-4545-b1fc-bf9a660c3698" providerId="ADAL" clId="{CDF5DB11-D0AC-4F6C-95E6-2E812CC401AB}" dt="2023-06-03T06:53:37.725" v="261" actId="26606"/>
          <ac:spMkLst>
            <pc:docMk/>
            <pc:sldMk cId="4216496547" sldId="256"/>
            <ac:spMk id="1033" creationId="{42A4FC2C-047E-45A5-965D-8E1E3BF09BC6}"/>
          </ac:spMkLst>
        </pc:spChg>
        <pc:picChg chg="add del mod">
          <ac:chgData name="Barak Chizi" userId="8f270f62-17df-4545-b1fc-bf9a660c3698" providerId="ADAL" clId="{CDF5DB11-D0AC-4F6C-95E6-2E812CC401AB}" dt="2023-06-03T06:52:41.755" v="259" actId="478"/>
          <ac:picMkLst>
            <pc:docMk/>
            <pc:sldMk cId="4216496547" sldId="256"/>
            <ac:picMk id="4" creationId="{CA719B01-A26D-51F5-6272-AAC900E5B87F}"/>
          </ac:picMkLst>
        </pc:picChg>
        <pc:picChg chg="add del">
          <ac:chgData name="Barak Chizi" userId="8f270f62-17df-4545-b1fc-bf9a660c3698" providerId="ADAL" clId="{CDF5DB11-D0AC-4F6C-95E6-2E812CC401AB}" dt="2023-06-03T06:48:12.622" v="8"/>
          <ac:picMkLst>
            <pc:docMk/>
            <pc:sldMk cId="4216496547" sldId="256"/>
            <ac:picMk id="1026" creationId="{87FEEB0F-6B11-8F7D-1145-F679EE7B07F6}"/>
          </ac:picMkLst>
        </pc:picChg>
        <pc:picChg chg="add mod">
          <ac:chgData name="Barak Chizi" userId="8f270f62-17df-4545-b1fc-bf9a660c3698" providerId="ADAL" clId="{CDF5DB11-D0AC-4F6C-95E6-2E812CC401AB}" dt="2023-06-03T06:53:37.725" v="261" actId="26606"/>
          <ac:picMkLst>
            <pc:docMk/>
            <pc:sldMk cId="4216496547" sldId="256"/>
            <ac:picMk id="1028" creationId="{A0FF1FA5-73EA-1B81-D8F5-BA4F2528B753}"/>
          </ac:picMkLst>
        </pc:picChg>
      </pc:sldChg>
      <pc:sldChg chg="modSp add mod">
        <pc:chgData name="Barak Chizi" userId="8f270f62-17df-4545-b1fc-bf9a660c3698" providerId="ADAL" clId="{CDF5DB11-D0AC-4F6C-95E6-2E812CC401AB}" dt="2023-06-03T06:51:42.819" v="256" actId="20577"/>
        <pc:sldMkLst>
          <pc:docMk/>
          <pc:sldMk cId="2131934357" sldId="273"/>
        </pc:sldMkLst>
        <pc:spChg chg="mod">
          <ac:chgData name="Barak Chizi" userId="8f270f62-17df-4545-b1fc-bf9a660c3698" providerId="ADAL" clId="{CDF5DB11-D0AC-4F6C-95E6-2E812CC401AB}" dt="2023-06-03T06:50:38.208" v="124" actId="20577"/>
          <ac:spMkLst>
            <pc:docMk/>
            <pc:sldMk cId="2131934357" sldId="273"/>
            <ac:spMk id="2" creationId="{AEEFD749-E122-C542-8B99-A11897AA7EEA}"/>
          </ac:spMkLst>
        </pc:spChg>
        <pc:spChg chg="mod">
          <ac:chgData name="Barak Chizi" userId="8f270f62-17df-4545-b1fc-bf9a660c3698" providerId="ADAL" clId="{CDF5DB11-D0AC-4F6C-95E6-2E812CC401AB}" dt="2023-06-03T06:51:42.819" v="256" actId="20577"/>
          <ac:spMkLst>
            <pc:docMk/>
            <pc:sldMk cId="2131934357" sldId="273"/>
            <ac:spMk id="3" creationId="{A3130B45-5A3A-B440-9828-F5D4E681B4FB}"/>
          </ac:spMkLst>
        </pc:spChg>
      </pc:sldChg>
      <pc:sldChg chg="addSp delSp modSp new del mod setBg modClrScheme chgLayout">
        <pc:chgData name="Barak Chizi" userId="8f270f62-17df-4545-b1fc-bf9a660c3698" providerId="ADAL" clId="{CDF5DB11-D0AC-4F6C-95E6-2E812CC401AB}" dt="2023-06-03T07:41:39.769" v="535" actId="47"/>
        <pc:sldMkLst>
          <pc:docMk/>
          <pc:sldMk cId="750457716" sldId="274"/>
        </pc:sldMkLst>
        <pc:spChg chg="del">
          <ac:chgData name="Barak Chizi" userId="8f270f62-17df-4545-b1fc-bf9a660c3698" providerId="ADAL" clId="{CDF5DB11-D0AC-4F6C-95E6-2E812CC401AB}" dt="2023-06-03T06:58:36.468" v="262" actId="700"/>
          <ac:spMkLst>
            <pc:docMk/>
            <pc:sldMk cId="750457716" sldId="274"/>
            <ac:spMk id="2" creationId="{35CCFBC2-8F5F-3A1A-5E8F-DDB67E211582}"/>
          </ac:spMkLst>
        </pc:spChg>
        <pc:spChg chg="del">
          <ac:chgData name="Barak Chizi" userId="8f270f62-17df-4545-b1fc-bf9a660c3698" providerId="ADAL" clId="{CDF5DB11-D0AC-4F6C-95E6-2E812CC401AB}" dt="2023-06-03T06:58:36.468" v="262" actId="700"/>
          <ac:spMkLst>
            <pc:docMk/>
            <pc:sldMk cId="750457716" sldId="274"/>
            <ac:spMk id="3" creationId="{38E1EDC4-4AB6-8B6E-413F-9395A2F56C62}"/>
          </ac:spMkLst>
        </pc:spChg>
        <pc:spChg chg="add">
          <ac:chgData name="Barak Chizi" userId="8f270f62-17df-4545-b1fc-bf9a660c3698" providerId="ADAL" clId="{CDF5DB11-D0AC-4F6C-95E6-2E812CC401AB}" dt="2023-06-03T06:59:23.242" v="266" actId="26606"/>
          <ac:spMkLst>
            <pc:docMk/>
            <pc:sldMk cId="750457716" sldId="274"/>
            <ac:spMk id="2055" creationId="{F3060C83-F051-4F0E-ABAD-AA0DFC48B218}"/>
          </ac:spMkLst>
        </pc:spChg>
        <pc:spChg chg="add">
          <ac:chgData name="Barak Chizi" userId="8f270f62-17df-4545-b1fc-bf9a660c3698" providerId="ADAL" clId="{CDF5DB11-D0AC-4F6C-95E6-2E812CC401AB}" dt="2023-06-03T06:59:23.242" v="266" actId="26606"/>
          <ac:spMkLst>
            <pc:docMk/>
            <pc:sldMk cId="750457716" sldId="274"/>
            <ac:spMk id="2057" creationId="{83C98ABE-055B-441F-B07E-44F97F083C39}"/>
          </ac:spMkLst>
        </pc:spChg>
        <pc:spChg chg="add">
          <ac:chgData name="Barak Chizi" userId="8f270f62-17df-4545-b1fc-bf9a660c3698" providerId="ADAL" clId="{CDF5DB11-D0AC-4F6C-95E6-2E812CC401AB}" dt="2023-06-03T06:59:23.242" v="266" actId="26606"/>
          <ac:spMkLst>
            <pc:docMk/>
            <pc:sldMk cId="750457716" sldId="274"/>
            <ac:spMk id="2059" creationId="{29FDB030-9B49-4CED-8CCD-4D99382388AC}"/>
          </ac:spMkLst>
        </pc:spChg>
        <pc:spChg chg="add">
          <ac:chgData name="Barak Chizi" userId="8f270f62-17df-4545-b1fc-bf9a660c3698" providerId="ADAL" clId="{CDF5DB11-D0AC-4F6C-95E6-2E812CC401AB}" dt="2023-06-03T06:59:23.242" v="266" actId="26606"/>
          <ac:spMkLst>
            <pc:docMk/>
            <pc:sldMk cId="750457716" sldId="274"/>
            <ac:spMk id="2061" creationId="{3783CA14-24A1-485C-8B30-D6A5D87987AD}"/>
          </ac:spMkLst>
        </pc:spChg>
        <pc:spChg chg="add">
          <ac:chgData name="Barak Chizi" userId="8f270f62-17df-4545-b1fc-bf9a660c3698" providerId="ADAL" clId="{CDF5DB11-D0AC-4F6C-95E6-2E812CC401AB}" dt="2023-06-03T06:59:23.242" v="266" actId="26606"/>
          <ac:spMkLst>
            <pc:docMk/>
            <pc:sldMk cId="750457716" sldId="274"/>
            <ac:spMk id="2063" creationId="{9A97C86A-04D6-40F7-AE84-31AB43E6A846}"/>
          </ac:spMkLst>
        </pc:spChg>
        <pc:spChg chg="add">
          <ac:chgData name="Barak Chizi" userId="8f270f62-17df-4545-b1fc-bf9a660c3698" providerId="ADAL" clId="{CDF5DB11-D0AC-4F6C-95E6-2E812CC401AB}" dt="2023-06-03T06:59:23.242" v="266" actId="26606"/>
          <ac:spMkLst>
            <pc:docMk/>
            <pc:sldMk cId="750457716" sldId="274"/>
            <ac:spMk id="2065" creationId="{FF9F2414-84E8-453E-B1F3-389FDE8192D9}"/>
          </ac:spMkLst>
        </pc:spChg>
        <pc:spChg chg="add">
          <ac:chgData name="Barak Chizi" userId="8f270f62-17df-4545-b1fc-bf9a660c3698" providerId="ADAL" clId="{CDF5DB11-D0AC-4F6C-95E6-2E812CC401AB}" dt="2023-06-03T06:59:23.242" v="266" actId="26606"/>
          <ac:spMkLst>
            <pc:docMk/>
            <pc:sldMk cId="750457716" sldId="274"/>
            <ac:spMk id="2067" creationId="{3ECA69A1-7536-43AC-85EF-C7106179F5ED}"/>
          </ac:spMkLst>
        </pc:spChg>
        <pc:picChg chg="add mod">
          <ac:chgData name="Barak Chizi" userId="8f270f62-17df-4545-b1fc-bf9a660c3698" providerId="ADAL" clId="{CDF5DB11-D0AC-4F6C-95E6-2E812CC401AB}" dt="2023-06-03T06:59:23.242" v="266" actId="26606"/>
          <ac:picMkLst>
            <pc:docMk/>
            <pc:sldMk cId="750457716" sldId="274"/>
            <ac:picMk id="2050" creationId="{A7CEA07E-88EF-2EFF-2A07-683AFEFA8B0D}"/>
          </ac:picMkLst>
        </pc:picChg>
      </pc:sldChg>
      <pc:sldChg chg="add del ord">
        <pc:chgData name="Barak Chizi" userId="8f270f62-17df-4545-b1fc-bf9a660c3698" providerId="ADAL" clId="{CDF5DB11-D0AC-4F6C-95E6-2E812CC401AB}" dt="2023-06-03T07:29:34.392" v="514" actId="47"/>
        <pc:sldMkLst>
          <pc:docMk/>
          <pc:sldMk cId="174550832" sldId="275"/>
        </pc:sldMkLst>
      </pc:sldChg>
      <pc:sldChg chg="add">
        <pc:chgData name="Barak Chizi" userId="8f270f62-17df-4545-b1fc-bf9a660c3698" providerId="ADAL" clId="{CDF5DB11-D0AC-4F6C-95E6-2E812CC401AB}" dt="2023-06-03T07:01:07.673" v="270"/>
        <pc:sldMkLst>
          <pc:docMk/>
          <pc:sldMk cId="3786991396" sldId="276"/>
        </pc:sldMkLst>
      </pc:sldChg>
      <pc:sldChg chg="add ord">
        <pc:chgData name="Barak Chizi" userId="8f270f62-17df-4545-b1fc-bf9a660c3698" providerId="ADAL" clId="{CDF5DB11-D0AC-4F6C-95E6-2E812CC401AB}" dt="2023-06-03T07:04:00.120" v="278"/>
        <pc:sldMkLst>
          <pc:docMk/>
          <pc:sldMk cId="1157173512" sldId="277"/>
        </pc:sldMkLst>
      </pc:sldChg>
      <pc:sldChg chg="add ord">
        <pc:chgData name="Barak Chizi" userId="8f270f62-17df-4545-b1fc-bf9a660c3698" providerId="ADAL" clId="{CDF5DB11-D0AC-4F6C-95E6-2E812CC401AB}" dt="2023-06-03T07:04:02.458" v="280"/>
        <pc:sldMkLst>
          <pc:docMk/>
          <pc:sldMk cId="4114446847" sldId="278"/>
        </pc:sldMkLst>
      </pc:sldChg>
      <pc:sldChg chg="add">
        <pc:chgData name="Barak Chizi" userId="8f270f62-17df-4545-b1fc-bf9a660c3698" providerId="ADAL" clId="{CDF5DB11-D0AC-4F6C-95E6-2E812CC401AB}" dt="2023-06-03T07:04:13.536" v="282"/>
        <pc:sldMkLst>
          <pc:docMk/>
          <pc:sldMk cId="132585496" sldId="279"/>
        </pc:sldMkLst>
      </pc:sldChg>
      <pc:sldChg chg="add del">
        <pc:chgData name="Barak Chizi" userId="8f270f62-17df-4545-b1fc-bf9a660c3698" providerId="ADAL" clId="{CDF5DB11-D0AC-4F6C-95E6-2E812CC401AB}" dt="2023-06-03T07:28:20.162" v="513" actId="47"/>
        <pc:sldMkLst>
          <pc:docMk/>
          <pc:sldMk cId="3328444639" sldId="280"/>
        </pc:sldMkLst>
      </pc:sldChg>
      <pc:sldChg chg="add">
        <pc:chgData name="Barak Chizi" userId="8f270f62-17df-4545-b1fc-bf9a660c3698" providerId="ADAL" clId="{CDF5DB11-D0AC-4F6C-95E6-2E812CC401AB}" dt="2023-06-03T07:05:13.397" v="286"/>
        <pc:sldMkLst>
          <pc:docMk/>
          <pc:sldMk cId="3612714410" sldId="281"/>
        </pc:sldMkLst>
      </pc:sldChg>
      <pc:sldChg chg="add">
        <pc:chgData name="Barak Chizi" userId="8f270f62-17df-4545-b1fc-bf9a660c3698" providerId="ADAL" clId="{CDF5DB11-D0AC-4F6C-95E6-2E812CC401AB}" dt="2023-06-03T07:05:19.745" v="288"/>
        <pc:sldMkLst>
          <pc:docMk/>
          <pc:sldMk cId="2696775470" sldId="282"/>
        </pc:sldMkLst>
      </pc:sldChg>
      <pc:sldChg chg="add">
        <pc:chgData name="Barak Chizi" userId="8f270f62-17df-4545-b1fc-bf9a660c3698" providerId="ADAL" clId="{CDF5DB11-D0AC-4F6C-95E6-2E812CC401AB}" dt="2023-06-03T07:05:26.516" v="290"/>
        <pc:sldMkLst>
          <pc:docMk/>
          <pc:sldMk cId="1297062742" sldId="283"/>
        </pc:sldMkLst>
      </pc:sldChg>
      <pc:sldChg chg="add">
        <pc:chgData name="Barak Chizi" userId="8f270f62-17df-4545-b1fc-bf9a660c3698" providerId="ADAL" clId="{CDF5DB11-D0AC-4F6C-95E6-2E812CC401AB}" dt="2023-06-03T07:05:36.262" v="292"/>
        <pc:sldMkLst>
          <pc:docMk/>
          <pc:sldMk cId="3858988665" sldId="284"/>
        </pc:sldMkLst>
      </pc:sldChg>
      <pc:sldChg chg="add">
        <pc:chgData name="Barak Chizi" userId="8f270f62-17df-4545-b1fc-bf9a660c3698" providerId="ADAL" clId="{CDF5DB11-D0AC-4F6C-95E6-2E812CC401AB}" dt="2023-06-03T07:05:42.777" v="294"/>
        <pc:sldMkLst>
          <pc:docMk/>
          <pc:sldMk cId="834209099" sldId="285"/>
        </pc:sldMkLst>
      </pc:sldChg>
      <pc:sldChg chg="add">
        <pc:chgData name="Barak Chizi" userId="8f270f62-17df-4545-b1fc-bf9a660c3698" providerId="ADAL" clId="{CDF5DB11-D0AC-4F6C-95E6-2E812CC401AB}" dt="2023-06-03T07:05:54.489" v="296"/>
        <pc:sldMkLst>
          <pc:docMk/>
          <pc:sldMk cId="3381082994" sldId="286"/>
        </pc:sldMkLst>
      </pc:sldChg>
      <pc:sldChg chg="add">
        <pc:chgData name="Barak Chizi" userId="8f270f62-17df-4545-b1fc-bf9a660c3698" providerId="ADAL" clId="{CDF5DB11-D0AC-4F6C-95E6-2E812CC401AB}" dt="2023-06-03T07:06:06.591" v="298"/>
        <pc:sldMkLst>
          <pc:docMk/>
          <pc:sldMk cId="2961317455" sldId="287"/>
        </pc:sldMkLst>
      </pc:sldChg>
      <pc:sldChg chg="add">
        <pc:chgData name="Barak Chizi" userId="8f270f62-17df-4545-b1fc-bf9a660c3698" providerId="ADAL" clId="{CDF5DB11-D0AC-4F6C-95E6-2E812CC401AB}" dt="2023-06-03T07:06:18.905" v="300"/>
        <pc:sldMkLst>
          <pc:docMk/>
          <pc:sldMk cId="417304607" sldId="288"/>
        </pc:sldMkLst>
      </pc:sldChg>
      <pc:sldChg chg="add">
        <pc:chgData name="Barak Chizi" userId="8f270f62-17df-4545-b1fc-bf9a660c3698" providerId="ADAL" clId="{CDF5DB11-D0AC-4F6C-95E6-2E812CC401AB}" dt="2023-06-03T07:06:36.348" v="302"/>
        <pc:sldMkLst>
          <pc:docMk/>
          <pc:sldMk cId="685331243" sldId="289"/>
        </pc:sldMkLst>
      </pc:sldChg>
      <pc:sldChg chg="addSp delSp modSp new mod modClrScheme chgLayout">
        <pc:chgData name="Barak Chizi" userId="8f270f62-17df-4545-b1fc-bf9a660c3698" providerId="ADAL" clId="{CDF5DB11-D0AC-4F6C-95E6-2E812CC401AB}" dt="2023-06-03T07:27:00.389" v="512" actId="14100"/>
        <pc:sldMkLst>
          <pc:docMk/>
          <pc:sldMk cId="1842998091" sldId="290"/>
        </pc:sldMkLst>
        <pc:spChg chg="del">
          <ac:chgData name="Barak Chizi" userId="8f270f62-17df-4545-b1fc-bf9a660c3698" providerId="ADAL" clId="{CDF5DB11-D0AC-4F6C-95E6-2E812CC401AB}" dt="2023-06-03T07:13:58.936" v="305" actId="700"/>
          <ac:spMkLst>
            <pc:docMk/>
            <pc:sldMk cId="1842998091" sldId="290"/>
            <ac:spMk id="2" creationId="{2A2CB442-5032-3B1B-79CD-33B221650220}"/>
          </ac:spMkLst>
        </pc:spChg>
        <pc:spChg chg="del">
          <ac:chgData name="Barak Chizi" userId="8f270f62-17df-4545-b1fc-bf9a660c3698" providerId="ADAL" clId="{CDF5DB11-D0AC-4F6C-95E6-2E812CC401AB}" dt="2023-06-03T07:13:58.936" v="305" actId="700"/>
          <ac:spMkLst>
            <pc:docMk/>
            <pc:sldMk cId="1842998091" sldId="290"/>
            <ac:spMk id="3" creationId="{2E01FB72-985D-8628-1DE6-22FA39854DB4}"/>
          </ac:spMkLst>
        </pc:spChg>
        <pc:spChg chg="add mod">
          <ac:chgData name="Barak Chizi" userId="8f270f62-17df-4545-b1fc-bf9a660c3698" providerId="ADAL" clId="{CDF5DB11-D0AC-4F6C-95E6-2E812CC401AB}" dt="2023-06-03T07:18:58.775" v="321" actId="1076"/>
          <ac:spMkLst>
            <pc:docMk/>
            <pc:sldMk cId="1842998091" sldId="290"/>
            <ac:spMk id="5" creationId="{C187B787-5943-8B49-EEFA-91EE4BD3EB0D}"/>
          </ac:spMkLst>
        </pc:spChg>
        <pc:spChg chg="add mod">
          <ac:chgData name="Barak Chizi" userId="8f270f62-17df-4545-b1fc-bf9a660c3698" providerId="ADAL" clId="{CDF5DB11-D0AC-4F6C-95E6-2E812CC401AB}" dt="2023-06-03T07:19:58.278" v="352" actId="1076"/>
          <ac:spMkLst>
            <pc:docMk/>
            <pc:sldMk cId="1842998091" sldId="290"/>
            <ac:spMk id="6" creationId="{04F21ADC-04E1-C718-4BAB-2B38B2839538}"/>
          </ac:spMkLst>
        </pc:spChg>
        <pc:spChg chg="add mod">
          <ac:chgData name="Barak Chizi" userId="8f270f62-17df-4545-b1fc-bf9a660c3698" providerId="ADAL" clId="{CDF5DB11-D0AC-4F6C-95E6-2E812CC401AB}" dt="2023-06-03T07:21:23.902" v="413" actId="122"/>
          <ac:spMkLst>
            <pc:docMk/>
            <pc:sldMk cId="1842998091" sldId="290"/>
            <ac:spMk id="7" creationId="{87A131DF-8DCB-3A6F-C604-8817CABEE941}"/>
          </ac:spMkLst>
        </pc:spChg>
        <pc:spChg chg="add mod">
          <ac:chgData name="Barak Chizi" userId="8f270f62-17df-4545-b1fc-bf9a660c3698" providerId="ADAL" clId="{CDF5DB11-D0AC-4F6C-95E6-2E812CC401AB}" dt="2023-06-03T07:27:00.389" v="512" actId="14100"/>
          <ac:spMkLst>
            <pc:docMk/>
            <pc:sldMk cId="1842998091" sldId="290"/>
            <ac:spMk id="8" creationId="{A2F0A6FF-6B60-455D-6A09-97F55C77588C}"/>
          </ac:spMkLst>
        </pc:spChg>
        <pc:picChg chg="add mod">
          <ac:chgData name="Barak Chizi" userId="8f270f62-17df-4545-b1fc-bf9a660c3698" providerId="ADAL" clId="{CDF5DB11-D0AC-4F6C-95E6-2E812CC401AB}" dt="2023-06-03T07:16:23.122" v="308" actId="14100"/>
          <ac:picMkLst>
            <pc:docMk/>
            <pc:sldMk cId="1842998091" sldId="290"/>
            <ac:picMk id="4" creationId="{3929EEB8-053D-2F0B-822B-D93E90295B8F}"/>
          </ac:picMkLst>
        </pc:picChg>
      </pc:sldChg>
      <pc:sldChg chg="addSp delSp modSp new del mod setBg modClrScheme chgLayout">
        <pc:chgData name="Barak Chizi" userId="8f270f62-17df-4545-b1fc-bf9a660c3698" providerId="ADAL" clId="{CDF5DB11-D0AC-4F6C-95E6-2E812CC401AB}" dt="2023-06-03T07:35:50.543" v="532" actId="47"/>
        <pc:sldMkLst>
          <pc:docMk/>
          <pc:sldMk cId="1417487061" sldId="291"/>
        </pc:sldMkLst>
        <pc:spChg chg="del">
          <ac:chgData name="Barak Chizi" userId="8f270f62-17df-4545-b1fc-bf9a660c3698" providerId="ADAL" clId="{CDF5DB11-D0AC-4F6C-95E6-2E812CC401AB}" dt="2023-06-03T07:29:47.309" v="516" actId="700"/>
          <ac:spMkLst>
            <pc:docMk/>
            <pc:sldMk cId="1417487061" sldId="291"/>
            <ac:spMk id="2" creationId="{EC3D8D0D-C829-AF05-50FE-B6F7DAB9FF80}"/>
          </ac:spMkLst>
        </pc:spChg>
        <pc:spChg chg="del">
          <ac:chgData name="Barak Chizi" userId="8f270f62-17df-4545-b1fc-bf9a660c3698" providerId="ADAL" clId="{CDF5DB11-D0AC-4F6C-95E6-2E812CC401AB}" dt="2023-06-03T07:29:47.309" v="516" actId="700"/>
          <ac:spMkLst>
            <pc:docMk/>
            <pc:sldMk cId="1417487061" sldId="291"/>
            <ac:spMk id="3" creationId="{87C64E4C-317B-F0FE-13C9-907D6B69C865}"/>
          </ac:spMkLst>
        </pc:spChg>
        <pc:spChg chg="add">
          <ac:chgData name="Barak Chizi" userId="8f270f62-17df-4545-b1fc-bf9a660c3698" providerId="ADAL" clId="{CDF5DB11-D0AC-4F6C-95E6-2E812CC401AB}" dt="2023-06-03T07:34:24.687" v="524" actId="26606"/>
          <ac:spMkLst>
            <pc:docMk/>
            <pc:sldMk cId="1417487061" sldId="291"/>
            <ac:spMk id="3081" creationId="{42A4FC2C-047E-45A5-965D-8E1E3BF09BC6}"/>
          </ac:spMkLst>
        </pc:spChg>
        <pc:picChg chg="add del mod">
          <ac:chgData name="Barak Chizi" userId="8f270f62-17df-4545-b1fc-bf9a660c3698" providerId="ADAL" clId="{CDF5DB11-D0AC-4F6C-95E6-2E812CC401AB}" dt="2023-06-03T07:33:51.332" v="522" actId="478"/>
          <ac:picMkLst>
            <pc:docMk/>
            <pc:sldMk cId="1417487061" sldId="291"/>
            <ac:picMk id="3074" creationId="{0547AC3F-2BFC-5B6F-6A9E-288D2AFC0B2D}"/>
          </ac:picMkLst>
        </pc:picChg>
        <pc:picChg chg="add mod">
          <ac:chgData name="Barak Chizi" userId="8f270f62-17df-4545-b1fc-bf9a660c3698" providerId="ADAL" clId="{CDF5DB11-D0AC-4F6C-95E6-2E812CC401AB}" dt="2023-06-03T07:34:24.687" v="524" actId="26606"/>
          <ac:picMkLst>
            <pc:docMk/>
            <pc:sldMk cId="1417487061" sldId="291"/>
            <ac:picMk id="3076" creationId="{212404EF-8C70-EAEC-16F8-F1AACA3402F9}"/>
          </ac:picMkLst>
        </pc:picChg>
      </pc:sldChg>
      <pc:sldChg chg="addSp new">
        <pc:chgData name="Barak Chizi" userId="8f270f62-17df-4545-b1fc-bf9a660c3698" providerId="ADAL" clId="{CDF5DB11-D0AC-4F6C-95E6-2E812CC401AB}" dt="2023-06-03T07:33:42.595" v="521"/>
        <pc:sldMkLst>
          <pc:docMk/>
          <pc:sldMk cId="3927392074" sldId="292"/>
        </pc:sldMkLst>
        <pc:picChg chg="add">
          <ac:chgData name="Barak Chizi" userId="8f270f62-17df-4545-b1fc-bf9a660c3698" providerId="ADAL" clId="{CDF5DB11-D0AC-4F6C-95E6-2E812CC401AB}" dt="2023-06-03T07:33:42.595" v="521"/>
          <ac:picMkLst>
            <pc:docMk/>
            <pc:sldMk cId="3927392074" sldId="292"/>
            <ac:picMk id="4098" creationId="{EFFB4520-9BB7-4E3E-D4E4-B58BE20F6631}"/>
          </ac:picMkLst>
        </pc:picChg>
      </pc:sldChg>
      <pc:sldChg chg="addSp delSp modSp new mod setBg">
        <pc:chgData name="Barak Chizi" userId="8f270f62-17df-4545-b1fc-bf9a660c3698" providerId="ADAL" clId="{CDF5DB11-D0AC-4F6C-95E6-2E812CC401AB}" dt="2023-06-03T07:35:44.937" v="531" actId="26606"/>
        <pc:sldMkLst>
          <pc:docMk/>
          <pc:sldMk cId="3855630491" sldId="293"/>
        </pc:sldMkLst>
        <pc:spChg chg="add del">
          <ac:chgData name="Barak Chizi" userId="8f270f62-17df-4545-b1fc-bf9a660c3698" providerId="ADAL" clId="{CDF5DB11-D0AC-4F6C-95E6-2E812CC401AB}" dt="2023-06-03T07:35:42.937" v="528" actId="26606"/>
          <ac:spMkLst>
            <pc:docMk/>
            <pc:sldMk cId="3855630491" sldId="293"/>
            <ac:spMk id="5127" creationId="{42A4FC2C-047E-45A5-965D-8E1E3BF09BC6}"/>
          </ac:spMkLst>
        </pc:spChg>
        <pc:spChg chg="add del">
          <ac:chgData name="Barak Chizi" userId="8f270f62-17df-4545-b1fc-bf9a660c3698" providerId="ADAL" clId="{CDF5DB11-D0AC-4F6C-95E6-2E812CC401AB}" dt="2023-06-03T07:35:44.933" v="530" actId="26606"/>
          <ac:spMkLst>
            <pc:docMk/>
            <pc:sldMk cId="3855630491" sldId="293"/>
            <ac:spMk id="5129" creationId="{42A4FC2C-047E-45A5-965D-8E1E3BF09BC6}"/>
          </ac:spMkLst>
        </pc:spChg>
        <pc:spChg chg="add">
          <ac:chgData name="Barak Chizi" userId="8f270f62-17df-4545-b1fc-bf9a660c3698" providerId="ADAL" clId="{CDF5DB11-D0AC-4F6C-95E6-2E812CC401AB}" dt="2023-06-03T07:35:44.937" v="531" actId="26606"/>
          <ac:spMkLst>
            <pc:docMk/>
            <pc:sldMk cId="3855630491" sldId="293"/>
            <ac:spMk id="5131" creationId="{42A4FC2C-047E-45A5-965D-8E1E3BF09BC6}"/>
          </ac:spMkLst>
        </pc:spChg>
        <pc:picChg chg="add mod">
          <ac:chgData name="Barak Chizi" userId="8f270f62-17df-4545-b1fc-bf9a660c3698" providerId="ADAL" clId="{CDF5DB11-D0AC-4F6C-95E6-2E812CC401AB}" dt="2023-06-03T07:35:44.937" v="531" actId="26606"/>
          <ac:picMkLst>
            <pc:docMk/>
            <pc:sldMk cId="3855630491" sldId="293"/>
            <ac:picMk id="5122" creationId="{BFE875D2-246C-BCB3-70D4-08D18BD1E0FB}"/>
          </ac:picMkLst>
        </pc:picChg>
      </pc:sldChg>
      <pc:sldChg chg="add">
        <pc:chgData name="Barak Chizi" userId="8f270f62-17df-4545-b1fc-bf9a660c3698" providerId="ADAL" clId="{CDF5DB11-D0AC-4F6C-95E6-2E812CC401AB}" dt="2023-06-03T07:41:33.091" v="534"/>
        <pc:sldMkLst>
          <pc:docMk/>
          <pc:sldMk cId="511263713" sldId="294"/>
        </pc:sldMkLst>
      </pc:sldChg>
      <pc:sldMasterChg chg="modSp add mod addSldLayout">
        <pc:chgData name="Barak Chizi" userId="8f270f62-17df-4545-b1fc-bf9a660c3698" providerId="ADAL" clId="{CDF5DB11-D0AC-4F6C-95E6-2E812CC401AB}" dt="2023-06-03T07:45:43.833" v="565"/>
        <pc:sldMasterMkLst>
          <pc:docMk/>
          <pc:sldMasterMk cId="109417530" sldId="2147483648"/>
        </pc:sldMasterMkLst>
        <pc:spChg chg="mod modVis">
          <ac:chgData name="Barak Chizi" userId="8f270f62-17df-4545-b1fc-bf9a660c3698" providerId="ADAL" clId="{CDF5DB11-D0AC-4F6C-95E6-2E812CC401AB}" dt="2023-06-03T07:45:43.833" v="565"/>
          <ac:spMkLst>
            <pc:docMk/>
            <pc:sldMasterMk cId="109417530" sldId="2147483648"/>
            <ac:spMk id="2" creationId="{84F0061F-8916-4F85-9ED9-C6D9659F9487}"/>
          </ac:spMkLst>
        </pc:spChg>
        <pc:sldLayoutChg chg="add">
          <pc:chgData name="Barak Chizi" userId="8f270f62-17df-4545-b1fc-bf9a660c3698" providerId="ADAL" clId="{CDF5DB11-D0AC-4F6C-95E6-2E812CC401AB}" dt="2023-06-03T07:41:33.085" v="533" actId="27028"/>
          <pc:sldLayoutMkLst>
            <pc:docMk/>
            <pc:sldMasterMk cId="109417530" sldId="2147483648"/>
            <pc:sldLayoutMk cId="3649744007" sldId="2147483662"/>
          </pc:sldLayoutMkLst>
        </pc:sldLayoutChg>
      </pc:sldMasterChg>
      <pc:sldMasterChg chg="addSp modSp mod replId modSldLayout">
        <pc:chgData name="Barak Chizi" userId="8f270f62-17df-4545-b1fc-bf9a660c3698" providerId="ADAL" clId="{CDF5DB11-D0AC-4F6C-95E6-2E812CC401AB}" dt="2023-06-03T07:45:43.847" v="596"/>
        <pc:sldMasterMkLst>
          <pc:docMk/>
          <pc:sldMasterMk cId="1671937480" sldId="2147483661"/>
        </pc:sldMasterMkLst>
        <pc:spChg chg="add mod ord modVis">
          <ac:chgData name="Barak Chizi" userId="8f270f62-17df-4545-b1fc-bf9a660c3698" providerId="ADAL" clId="{CDF5DB11-D0AC-4F6C-95E6-2E812CC401AB}" dt="2023-06-03T07:45:43.847" v="596"/>
          <ac:spMkLst>
            <pc:docMk/>
            <pc:sldMasterMk cId="1671937480" sldId="2147483661"/>
            <ac:spMk id="7" creationId="{01B587FA-8570-6CB4-27F0-BF958924E501}"/>
          </ac:spMkLst>
        </pc:spChg>
        <pc:sldLayoutChg chg="replId">
          <pc:chgData name="Barak Chizi" userId="8f270f62-17df-4545-b1fc-bf9a660c3698" providerId="ADAL" clId="{CDF5DB11-D0AC-4F6C-95E6-2E812CC401AB}" dt="2023-06-03T07:41:33.085" v="533" actId="27028"/>
          <pc:sldLayoutMkLst>
            <pc:docMk/>
            <pc:sldMasterMk cId="1671937480" sldId="2147483661"/>
            <pc:sldLayoutMk cId="1457776044" sldId="2147483664"/>
          </pc:sldLayoutMkLst>
        </pc:sldLayoutChg>
      </pc:sldMasterChg>
      <pc:sldMasterChg chg="addSp delSp modSp add mod replId addSldLayout">
        <pc:chgData name="Barak Chizi" userId="8f270f62-17df-4545-b1fc-bf9a660c3698" providerId="ADAL" clId="{CDF5DB11-D0AC-4F6C-95E6-2E812CC401AB}" dt="2023-06-03T07:45:43.863" v="627"/>
        <pc:sldMasterMkLst>
          <pc:docMk/>
          <pc:sldMasterMk cId="4108872751" sldId="2147483663"/>
        </pc:sldMasterMkLst>
        <pc:spChg chg="del">
          <ac:chgData name="Barak Chizi" userId="8f270f62-17df-4545-b1fc-bf9a660c3698" providerId="ADAL" clId="{CDF5DB11-D0AC-4F6C-95E6-2E812CC401AB}" dt="2023-06-03T07:45:43.448" v="537"/>
          <ac:spMkLst>
            <pc:docMk/>
            <pc:sldMasterMk cId="4108872751" sldId="2147483663"/>
            <ac:spMk id="7" creationId="{712FE060-06CA-4EBA-BEC2-2BF78629B5A0}"/>
          </ac:spMkLst>
        </pc:spChg>
        <pc:spChg chg="add mod ord modVis">
          <ac:chgData name="Barak Chizi" userId="8f270f62-17df-4545-b1fc-bf9a660c3698" providerId="ADAL" clId="{CDF5DB11-D0AC-4F6C-95E6-2E812CC401AB}" dt="2023-06-03T07:45:43.863" v="627"/>
          <ac:spMkLst>
            <pc:docMk/>
            <pc:sldMasterMk cId="4108872751" sldId="2147483663"/>
            <ac:spMk id="8" creationId="{2CFA366E-2987-359D-1F41-CB75FD01FAD5}"/>
          </ac:spMkLst>
        </pc:spChg>
        <pc:sldLayoutChg chg="add">
          <pc:chgData name="Barak Chizi" userId="8f270f62-17df-4545-b1fc-bf9a660c3698" providerId="ADAL" clId="{CDF5DB11-D0AC-4F6C-95E6-2E812CC401AB}" dt="2023-06-03T07:00:53.963" v="267" actId="27028"/>
          <pc:sldLayoutMkLst>
            <pc:docMk/>
            <pc:sldMasterMk cId="4108872751" sldId="2147483663"/>
            <pc:sldLayoutMk cId="272024120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AAF78-7AB3-4AF2-9E0C-2FD672692818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B2B88-8980-4449-A711-A3D080878E0B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890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fall in love with technology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2FF95-7838-4ADC-9B03-3C0032298E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8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77696-9634-F76F-A07E-AAC748CD3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2AEC6-3EFA-18FE-268D-C80421310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3D17-14D6-2816-BA48-83D772F5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17B49-3DCB-DEA3-228C-86B2C6062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9CC5F-5CB8-1FEB-F51E-61305CFF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265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9E83-E124-B1E9-5744-882A3FB2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FA350-48BC-8D05-FF71-B0619E6F0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65A68-6171-9A0D-DCFF-0219E8DE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8B57E-DD60-8A9E-03E6-6D30502C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0C62F-2729-BD9F-8AF9-73ED2AE4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279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3ECD6C-1ED9-A688-2D4F-49718F04D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0FFB9-760C-190D-F7C4-A4BF6C791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1DEC7-BDF7-EDA7-1E2F-7F30E0CC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D01C6-C021-811A-A468-42AB06B6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70FDD-A7F6-5AFE-E735-66693868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87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screen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4DE06E-F28A-88A1-4CC4-FFC4416F75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7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1680" err="1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612395" y="2812257"/>
            <a:ext cx="8708470" cy="624145"/>
          </a:xfrm>
        </p:spPr>
        <p:txBody>
          <a:bodyPr anchor="b" anchorCtr="0">
            <a:spAutoFit/>
          </a:bodyPr>
          <a:lstStyle>
            <a:lvl1pPr>
              <a:defRPr sz="384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836" y="3577594"/>
            <a:ext cx="8691034" cy="358240"/>
          </a:xfrm>
        </p:spPr>
        <p:txBody>
          <a:bodyPr lIns="0">
            <a:spAutoFit/>
          </a:bodyPr>
          <a:lstStyle>
            <a:lvl1pPr marL="0" indent="0">
              <a:spcAft>
                <a:spcPts val="0"/>
              </a:spcAft>
              <a:buNone/>
              <a:defRPr sz="1920" b="1" i="0">
                <a:solidFill>
                  <a:srgbClr val="0D2A50"/>
                </a:solidFill>
                <a:latin typeface="Gilroy Bold" pitchFamily="2" charset="77"/>
                <a:cs typeface="Verdana"/>
              </a:defRPr>
            </a:lvl1pPr>
            <a:lvl2pPr marL="323846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 marL="645790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 marL="862956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 marL="1182995" indent="0">
              <a:buNone/>
              <a:defRPr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544B2-2511-F940-B3DF-313252248C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0067" y="193591"/>
            <a:ext cx="1445250" cy="18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CE91C3-A3B4-0343-C850-43938D0CA4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3932" y="5834333"/>
            <a:ext cx="5284429" cy="604798"/>
          </a:xfrm>
          <a:prstGeom prst="rect">
            <a:avLst/>
          </a:prstGeom>
          <a:effectLst>
            <a:outerShdw blurRad="83748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56">
          <p15:clr>
            <a:srgbClr val="FBAE40"/>
          </p15:clr>
        </p15:guide>
        <p15:guide id="2" pos="3200">
          <p15:clr>
            <a:srgbClr val="FBAE40"/>
          </p15:clr>
        </p15:guide>
        <p15:guide id="3" pos="33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A932-79F5-417A-A5F2-6F89B293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7551D-9F2D-4396-8543-D3D79FBE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B47CD-19FE-4CD5-BF88-F3457848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4D0C-6BF6-43B1-809E-97118B5715E7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B9B1D-4DB3-4326-B4AF-AB42EDC5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B2A16-80ED-4C4F-8F92-111FC752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F301C-237E-415E-9402-DE268AAB468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024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4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4FB7F-92F1-6CA5-B9CA-5C8D10AA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09497-23B1-F6DD-9C66-17739293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BABE0-921B-4B5A-D24A-C633AA4F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08B7-FEC9-623C-8764-06399E9F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312D-15FC-7DC6-0784-E5A68C77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777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7D4A-60FD-E7A3-5677-D2EE359F5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6B9AF-85BD-8699-B202-7206FB122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78DD6-24F6-8E18-1E14-BA3690B3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0A501-C4AD-83C0-81FE-172C4ADE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2CBF-B14C-2723-2B2F-13DCDFB0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273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06EF-ECE5-1DB9-49BD-1EB6A25D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91709-6121-B223-4665-0ABBB870B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98EFF-2B10-9556-0637-FBD562FFB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7E9F3-A093-9555-7028-1C189ECC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CAC61-BB29-DFA7-EBD7-2D6E497C2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43D62-A023-76F8-ED11-3F476C85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50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627B-9956-4E14-4AAC-2AD2128E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9BC8B-9C9A-1C3D-F84E-CA0FDFC6A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FE148-5B65-8298-B8EE-177E1A04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76C41B-5CBA-28E8-5F25-E3B6A8ACA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18EB5-7B43-969A-E040-7201D7D64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B0C8FC-1565-5ACD-A2FD-6EDE03E7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9C7B8-0670-4526-E596-048016D3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B644EA-A6A4-DB6B-8700-84688BF5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415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A5D3-4D47-C9D0-0AB4-173E263D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F6F5A-2D9C-048D-F6C9-946391F1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50E5C-8785-6EC9-89AC-19BD8100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A6B13-9C44-0401-4B89-DD74A5C2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01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7A54CC-3E89-BF92-68D5-E21547BB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9FE28-6F38-1330-0B62-B26867CF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19747-2E39-E5CA-2C45-BCF6B3C6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427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0E3F-D25D-283A-0645-4C7205CF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00589-AE42-1F83-A990-F9D1F8C4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44EB2-B3C1-73AB-8C1E-410F3A495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F90D4-B8C5-43CC-435F-75DE32D3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635FD-8D60-2D54-6A04-4754A9EF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093EB-4ED7-795B-D9B1-D03C34E6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47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66AF-559C-1245-F6AD-0FDF7B32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BA073-9BF1-27F1-3756-15F0FE6A3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82A51-CE6C-00EF-5152-CFB3CEC7C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55BEE-C4E7-5365-0F9E-C8F6C3DB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56656-301B-6043-E8F5-558BC76E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B7F46-317F-50F1-D068-3561CCE6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20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282AB-A73E-14F3-8433-847C1F8F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391FC-CEBC-B691-412C-29F682AF5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33833-6287-6232-6BBC-4DD44F4263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D9A6-8F6C-48E4-93AB-13D6E50FDFDD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8EF15-1A6E-5A4E-92E6-1107CE15E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84DFE-7E72-AFFA-CE8A-CB2939F3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0AC7-64E9-4A32-B583-5FBEE2BD0337}" type="slidenum">
              <a:rPr lang="nl-BE" smtClean="0"/>
              <a:t>‹#›</a:t>
            </a:fld>
            <a:endParaRPr lang="nl-BE"/>
          </a:p>
        </p:txBody>
      </p:sp>
      <p:sp>
        <p:nvSpPr>
          <p:cNvPr id="7" name="MSIPCMContentMarking" descr="{&quot;HashCode&quot;:-66734365,&quot;Placement&quot;:&quot;Header&quot;,&quot;Top&quot;:0.0,&quot;Left&quot;:457.121033,&quot;SlideWidth&quot;:960,&quot;SlideHeight&quot;:540}">
            <a:extLst>
              <a:ext uri="{FF2B5EF4-FFF2-40B4-BE49-F238E27FC236}">
                <a16:creationId xmlns:a16="http://schemas.microsoft.com/office/drawing/2014/main" id="{01B587FA-8570-6CB4-27F0-BF958924E501}"/>
              </a:ext>
            </a:extLst>
          </p:cNvPr>
          <p:cNvSpPr txBox="1"/>
          <p:nvPr userDrawn="1"/>
        </p:nvSpPr>
        <p:spPr>
          <a:xfrm>
            <a:off x="5805437" y="0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67193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D853-6CFB-4AA6-B71A-6CAF22B6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325D9-37DD-42A3-B8CB-085E395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94218-0AF2-4B31-A025-2003AC0C3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4D0C-6BF6-43B1-809E-97118B5715E7}" type="datetimeFigureOut">
              <a:rPr lang="nl-BE" smtClean="0"/>
              <a:t>3/06/2023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408FB-6D98-4E02-9D3B-9697702BD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60D3B-3799-4AAD-9655-8C93C9945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F301C-237E-415E-9402-DE268AAB4689}" type="slidenum">
              <a:rPr lang="nl-BE" smtClean="0"/>
              <a:t>‹#›</a:t>
            </a:fld>
            <a:endParaRPr lang="nl-BE"/>
          </a:p>
        </p:txBody>
      </p:sp>
      <p:sp>
        <p:nvSpPr>
          <p:cNvPr id="8" name="MSIPCMContentMarking" descr="{&quot;HashCode&quot;:-66734365,&quot;Placement&quot;:&quot;Header&quot;,&quot;Top&quot;:0.0,&quot;Left&quot;:457.121033,&quot;SlideWidth&quot;:960,&quot;SlideHeight&quot;:540}">
            <a:extLst>
              <a:ext uri="{FF2B5EF4-FFF2-40B4-BE49-F238E27FC236}">
                <a16:creationId xmlns:a16="http://schemas.microsoft.com/office/drawing/2014/main" id="{2CFA366E-2987-359D-1F41-CB75FD01FAD5}"/>
              </a:ext>
            </a:extLst>
          </p:cNvPr>
          <p:cNvSpPr txBox="1"/>
          <p:nvPr userDrawn="1"/>
        </p:nvSpPr>
        <p:spPr>
          <a:xfrm>
            <a:off x="5805437" y="0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0887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66734365,&quot;Placement&quot;:&quot;Header&quot;,&quot;Top&quot;:0.0,&quot;Left&quot;:457.121033,&quot;SlideWidth&quot;:960,&quot;SlideHeight&quot;:540}">
            <a:extLst>
              <a:ext uri="{FF2B5EF4-FFF2-40B4-BE49-F238E27FC236}">
                <a16:creationId xmlns:a16="http://schemas.microsoft.com/office/drawing/2014/main" id="{84F0061F-8916-4F85-9ED9-C6D9659F9487}"/>
              </a:ext>
            </a:extLst>
          </p:cNvPr>
          <p:cNvSpPr txBox="1"/>
          <p:nvPr userDrawn="1"/>
        </p:nvSpPr>
        <p:spPr>
          <a:xfrm>
            <a:off x="5805437" y="0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0941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D749-E122-C542-8B99-A11897AA7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having</a:t>
            </a:r>
            <a:r>
              <a:rPr lang="nl-BE" dirty="0"/>
              <a:t> a datawarehouse is wrong ?	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30B45-5A3A-B440-9828-F5D4E681B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9836" y="3577594"/>
            <a:ext cx="8691034" cy="1146532"/>
          </a:xfrm>
        </p:spPr>
        <p:txBody>
          <a:bodyPr/>
          <a:lstStyle/>
          <a:p>
            <a:r>
              <a:rPr lang="nl-BE" dirty="0"/>
              <a:t>Barak Chizi, PhD</a:t>
            </a:r>
          </a:p>
          <a:p>
            <a:r>
              <a:rPr lang="nl-BE" dirty="0"/>
              <a:t>Chief Data &amp; Analytics </a:t>
            </a:r>
            <a:r>
              <a:rPr lang="nl-BE" dirty="0" err="1"/>
              <a:t>Officer</a:t>
            </a:r>
            <a:r>
              <a:rPr lang="nl-BE" dirty="0"/>
              <a:t> </a:t>
            </a:r>
          </a:p>
          <a:p>
            <a:r>
              <a:rPr lang="nl-BE" dirty="0"/>
              <a:t>KBC Group</a:t>
            </a:r>
          </a:p>
        </p:txBody>
      </p:sp>
    </p:spTree>
    <p:extLst>
      <p:ext uri="{BB962C8B-B14F-4D97-AF65-F5344CB8AC3E}">
        <p14:creationId xmlns:p14="http://schemas.microsoft.com/office/powerpoint/2010/main" val="21319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FA5250-04C1-4151-AE24-4A4E17511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6" b="19075"/>
          <a:stretch/>
        </p:blipFill>
        <p:spPr>
          <a:xfrm>
            <a:off x="3924684" y="1524071"/>
            <a:ext cx="4891272" cy="1580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6B62F2-1ECA-4AB8-9AFD-B7086FF6C0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7"/>
          <a:stretch/>
        </p:blipFill>
        <p:spPr>
          <a:xfrm>
            <a:off x="2396641" y="3291276"/>
            <a:ext cx="8283918" cy="2954076"/>
          </a:xfrm>
          <a:prstGeom prst="rect">
            <a:avLst/>
          </a:prstGeom>
        </p:spPr>
      </p:pic>
      <p:pic>
        <p:nvPicPr>
          <p:cNvPr id="1026" name="Picture 2" descr="תוצאת תמונה עבור ‪feel the difference‬‏">
            <a:extLst>
              <a:ext uri="{FF2B5EF4-FFF2-40B4-BE49-F238E27FC236}">
                <a16:creationId xmlns:a16="http://schemas.microsoft.com/office/drawing/2014/main" id="{C207E265-6B93-4E24-829F-C378E075A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9" b="32877"/>
          <a:stretch/>
        </p:blipFill>
        <p:spPr bwMode="auto">
          <a:xfrm>
            <a:off x="4179570" y="511048"/>
            <a:ext cx="4381500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6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תוצאת תמונה עבור ‪mind set‬‏">
            <a:extLst>
              <a:ext uri="{FF2B5EF4-FFF2-40B4-BE49-F238E27FC236}">
                <a16:creationId xmlns:a16="http://schemas.microsoft.com/office/drawing/2014/main" id="{5FF0910A-143E-4907-B745-88E41D8C4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 bwMode="auto">
          <a:xfrm>
            <a:off x="-31750" y="0"/>
            <a:ext cx="1222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8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black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B17F9DA4-4DBC-43DF-8948-9D15538E4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3420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695FDC-3C66-4D6C-8A3C-D12ADD6FA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9" b="31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E5B5E5-203E-4A6C-AE72-B89AB65F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Under the hood</a:t>
            </a:r>
          </a:p>
        </p:txBody>
      </p:sp>
    </p:spTree>
    <p:extLst>
      <p:ext uri="{BB962C8B-B14F-4D97-AF65-F5344CB8AC3E}">
        <p14:creationId xmlns:p14="http://schemas.microsoft.com/office/powerpoint/2010/main" val="3381082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F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40720D-BBD5-4CFA-B15E-1D0C982AE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t="38322" r="44542" b="29692"/>
          <a:stretch/>
        </p:blipFill>
        <p:spPr>
          <a:xfrm>
            <a:off x="622549" y="1189802"/>
            <a:ext cx="3854945" cy="138298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rgbClr val="FF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C5421-4C9D-4BC6-B6A8-F8ABE80CC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914262"/>
            <a:ext cx="3854945" cy="21394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DA8C3-D70B-411C-BA80-3FE724CBD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20" y="650497"/>
            <a:ext cx="55365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1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25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D4CB2-8F02-4902-90EB-4BFBCA728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66" y="1176793"/>
            <a:ext cx="4536775" cy="4548146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30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ostrich and man with his head in the sand Stock Illustration | Adobe Stock">
            <a:extLst>
              <a:ext uri="{FF2B5EF4-FFF2-40B4-BE49-F238E27FC236}">
                <a16:creationId xmlns:a16="http://schemas.microsoft.com/office/drawing/2014/main" id="{BFE875D2-246C-BCB3-70D4-08D18BD1E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2" b="908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30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is is Why GPT 5 Will Change The World (CHAT GPT 5) - YouTube">
            <a:extLst>
              <a:ext uri="{FF2B5EF4-FFF2-40B4-BE49-F238E27FC236}">
                <a16:creationId xmlns:a16="http://schemas.microsoft.com/office/drawing/2014/main" id="{EFFB4520-9BB7-4E3E-D4E4-B58BE20F6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392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FDA3F-0ECD-43F0-8B5C-386549F4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68533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x robots might be better in bed than real humans">
            <a:extLst>
              <a:ext uri="{FF2B5EF4-FFF2-40B4-BE49-F238E27FC236}">
                <a16:creationId xmlns:a16="http://schemas.microsoft.com/office/drawing/2014/main" id="{48E06A56-790F-40FD-6661-DAA666A8A2E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5" b="132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6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298441-2D54-487C-A32E-359127ED4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1" t="21282" r="16240" b="11962"/>
          <a:stretch/>
        </p:blipFill>
        <p:spPr>
          <a:xfrm>
            <a:off x="2804161" y="1264065"/>
            <a:ext cx="7268383" cy="3827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699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D3477-0920-437B-A4CA-8CBD7C6C9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1750327"/>
            <a:ext cx="4399280" cy="33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7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9A7F95-FA6C-499B-A214-29F66D7EDC70}"/>
              </a:ext>
            </a:extLst>
          </p:cNvPr>
          <p:cNvGrpSpPr/>
          <p:nvPr/>
        </p:nvGrpSpPr>
        <p:grpSpPr>
          <a:xfrm>
            <a:off x="2181453" y="1536192"/>
            <a:ext cx="7829094" cy="4116101"/>
            <a:chOff x="833411" y="506964"/>
            <a:chExt cx="10435859" cy="6084807"/>
          </a:xfrm>
        </p:grpSpPr>
        <p:pic>
          <p:nvPicPr>
            <p:cNvPr id="5" name="Picture 2" descr="תמונה קשורה">
              <a:extLst>
                <a:ext uri="{FF2B5EF4-FFF2-40B4-BE49-F238E27FC236}">
                  <a16:creationId xmlns:a16="http://schemas.microsoft.com/office/drawing/2014/main" id="{04905074-E9AF-4DED-8421-3EBB78B66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691" y="506964"/>
              <a:ext cx="1632564" cy="2400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F81C7A-15CE-4CCF-921F-EAFD0049C003}"/>
                </a:ext>
              </a:extLst>
            </p:cNvPr>
            <p:cNvSpPr txBox="1"/>
            <p:nvPr/>
          </p:nvSpPr>
          <p:spPr>
            <a:xfrm>
              <a:off x="833411" y="2851949"/>
              <a:ext cx="5333722" cy="57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20" b="1" i="1" dirty="0">
                  <a:solidFill>
                    <a:srgbClr val="003366"/>
                  </a:solidFill>
                  <a:latin typeface="Arial"/>
                  <a:cs typeface="Arial"/>
                </a:rPr>
                <a:t>Observe If something happened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F6E61B-63BF-4531-9044-6F2969217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5423" y="506964"/>
              <a:ext cx="3933847" cy="28941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3BD020-6B70-4865-AF15-1ED90E958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692" y="4669816"/>
              <a:ext cx="7014438" cy="1921955"/>
            </a:xfrm>
            <a:prstGeom prst="rect">
              <a:avLst/>
            </a:prstGeom>
          </p:spPr>
        </p:pic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E6C2DFC-28AB-4A49-9931-65EED582A46A}"/>
              </a:ext>
            </a:extLst>
          </p:cNvPr>
          <p:cNvCxnSpPr>
            <a:cxnSpLocks/>
          </p:cNvCxnSpPr>
          <p:nvPr/>
        </p:nvCxnSpPr>
        <p:spPr>
          <a:xfrm>
            <a:off x="4337092" y="3706059"/>
            <a:ext cx="1665593" cy="771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8D662D-BEFF-4B7B-959E-4A5B4205665F}"/>
              </a:ext>
            </a:extLst>
          </p:cNvPr>
          <p:cNvCxnSpPr>
            <a:cxnSpLocks/>
          </p:cNvCxnSpPr>
          <p:nvPr/>
        </p:nvCxnSpPr>
        <p:spPr>
          <a:xfrm flipH="1">
            <a:off x="6516625" y="3580782"/>
            <a:ext cx="740468" cy="896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DCE1C40-3D1F-4070-B763-24B6943300AD}"/>
              </a:ext>
            </a:extLst>
          </p:cNvPr>
          <p:cNvSpPr txBox="1"/>
          <p:nvPr/>
        </p:nvSpPr>
        <p:spPr>
          <a:xfrm>
            <a:off x="3417096" y="314618"/>
            <a:ext cx="572385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Data Led Philosophy </a:t>
            </a:r>
            <a:endParaRPr lang="nl-BE" sz="3840" b="1" dirty="0" err="1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444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23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A close up of a mans face&#10;&#10;Description automatically generated">
            <a:extLst>
              <a:ext uri="{FF2B5EF4-FFF2-40B4-BE49-F238E27FC236}">
                <a16:creationId xmlns:a16="http://schemas.microsoft.com/office/drawing/2014/main" id="{6F9DBD7B-EF2D-4675-9D31-170A6E95E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43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A1C51EA3-644A-471E-8414-BB5452913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We will need to collect to duplicate all data to make it optimal to query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Our reports need to be predefined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Always we will need some data people to explore it for us and serve us with insights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Domain Expert is a must to understand better the insights but also to crystalize the actions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It costs a lot…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F35194-9250-4A7A-931D-BB30E5068617}"/>
              </a:ext>
            </a:extLst>
          </p:cNvPr>
          <p:cNvSpPr txBox="1"/>
          <p:nvPr/>
        </p:nvSpPr>
        <p:spPr>
          <a:xfrm>
            <a:off x="944880" y="4907280"/>
            <a:ext cx="5293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Being a Data Led </a:t>
            </a:r>
            <a:endParaRPr lang="nl-BE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9EEB8-053D-2F0B-822B-D93E90295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60" y="390322"/>
            <a:ext cx="6570383" cy="604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87B787-5943-8B49-EEFA-91EE4BD3EB0D}"/>
              </a:ext>
            </a:extLst>
          </p:cNvPr>
          <p:cNvSpPr txBox="1"/>
          <p:nvPr/>
        </p:nvSpPr>
        <p:spPr>
          <a:xfrm>
            <a:off x="2955851" y="1371599"/>
            <a:ext cx="1052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Reports</a:t>
            </a:r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21ADC-04E1-C718-4BAB-2B38B2839538}"/>
              </a:ext>
            </a:extLst>
          </p:cNvPr>
          <p:cNvSpPr txBox="1"/>
          <p:nvPr/>
        </p:nvSpPr>
        <p:spPr>
          <a:xfrm>
            <a:off x="8020493" y="1233099"/>
            <a:ext cx="1974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Expert based decisioning</a:t>
            </a:r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131DF-8DCB-3A6F-C604-8817CABEE941}"/>
              </a:ext>
            </a:extLst>
          </p:cNvPr>
          <p:cNvSpPr txBox="1"/>
          <p:nvPr/>
        </p:nvSpPr>
        <p:spPr>
          <a:xfrm>
            <a:off x="2955851" y="5163235"/>
            <a:ext cx="1974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EUC as a common practice</a:t>
            </a:r>
            <a:endParaRPr lang="nl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0A6FF-6B60-455D-6A09-97F55C77588C}"/>
              </a:ext>
            </a:extLst>
          </p:cNvPr>
          <p:cNvSpPr txBox="1"/>
          <p:nvPr/>
        </p:nvSpPr>
        <p:spPr>
          <a:xfrm>
            <a:off x="7552121" y="5163235"/>
            <a:ext cx="24424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Focusing on the causes not on the results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4299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559629-04D7-443C-BA2D-33490A6E5363}"/>
              </a:ext>
            </a:extLst>
          </p:cNvPr>
          <p:cNvGrpSpPr/>
          <p:nvPr/>
        </p:nvGrpSpPr>
        <p:grpSpPr>
          <a:xfrm>
            <a:off x="1804417" y="1934464"/>
            <a:ext cx="8741664" cy="3664164"/>
            <a:chOff x="1548136" y="1198278"/>
            <a:chExt cx="10727215" cy="551367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236F76-6B74-476F-96EC-597E38EB8C58}"/>
                </a:ext>
              </a:extLst>
            </p:cNvPr>
            <p:cNvGrpSpPr/>
            <p:nvPr/>
          </p:nvGrpSpPr>
          <p:grpSpPr>
            <a:xfrm>
              <a:off x="1548136" y="1198278"/>
              <a:ext cx="8968096" cy="5513677"/>
              <a:chOff x="1548137" y="1224404"/>
              <a:chExt cx="8968096" cy="5513677"/>
            </a:xfrm>
          </p:grpSpPr>
          <p:pic>
            <p:nvPicPr>
              <p:cNvPr id="7" name="Picture 2" descr="תוצאת תמונה עבור ‪customer‬‏">
                <a:extLst>
                  <a:ext uri="{FF2B5EF4-FFF2-40B4-BE49-F238E27FC236}">
                    <a16:creationId xmlns:a16="http://schemas.microsoft.com/office/drawing/2014/main" id="{A23937A6-3622-4148-B4BC-F002B4C4DE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9527" y="1224404"/>
                <a:ext cx="2691440" cy="1793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0C9B4D-4581-452B-AE9F-69A187FCBD8C}"/>
                  </a:ext>
                </a:extLst>
              </p:cNvPr>
              <p:cNvSpPr txBox="1"/>
              <p:nvPr/>
            </p:nvSpPr>
            <p:spPr>
              <a:xfrm>
                <a:off x="1548137" y="3100342"/>
                <a:ext cx="3518238" cy="472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40" b="1" dirty="0">
                    <a:solidFill>
                      <a:srgbClr val="003366"/>
                    </a:solidFill>
                    <a:latin typeface="Arial"/>
                    <a:cs typeface="Arial"/>
                  </a:rPr>
                  <a:t>Describing the customer </a:t>
                </a:r>
              </a:p>
            </p:txBody>
          </p:sp>
          <p:pic>
            <p:nvPicPr>
              <p:cNvPr id="9" name="Picture 4" descr="תוצאת תמונה עבור ‪history‬‏">
                <a:extLst>
                  <a:ext uri="{FF2B5EF4-FFF2-40B4-BE49-F238E27FC236}">
                    <a16:creationId xmlns:a16="http://schemas.microsoft.com/office/drawing/2014/main" id="{32CADC45-90BE-4181-AD83-F29C749B55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4048" y="1421754"/>
                <a:ext cx="2251482" cy="168861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C6D65B-9DE8-473A-87EC-486A05DE3626}"/>
                  </a:ext>
                </a:extLst>
              </p:cNvPr>
              <p:cNvSpPr txBox="1"/>
              <p:nvPr/>
            </p:nvSpPr>
            <p:spPr>
              <a:xfrm>
                <a:off x="6180672" y="3114990"/>
                <a:ext cx="3518238" cy="472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40" b="1" dirty="0">
                    <a:solidFill>
                      <a:srgbClr val="003366"/>
                    </a:solidFill>
                    <a:latin typeface="Arial"/>
                    <a:cs typeface="Arial"/>
                  </a:rPr>
                  <a:t>Using Historical Sales</a:t>
                </a:r>
              </a:p>
            </p:txBody>
          </p:sp>
          <p:pic>
            <p:nvPicPr>
              <p:cNvPr id="11" name="Picture 6" descr="תוצאת תמונה עבור ‪machine learning‬‏">
                <a:extLst>
                  <a:ext uri="{FF2B5EF4-FFF2-40B4-BE49-F238E27FC236}">
                    <a16:creationId xmlns:a16="http://schemas.microsoft.com/office/drawing/2014/main" id="{B42B235C-D9B2-4073-9AA1-B1BB91D037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3603" y="3391236"/>
                <a:ext cx="2776774" cy="196276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תוצאת תמונה עבור ‪leads‬‏">
                <a:extLst>
                  <a:ext uri="{FF2B5EF4-FFF2-40B4-BE49-F238E27FC236}">
                    <a16:creationId xmlns:a16="http://schemas.microsoft.com/office/drawing/2014/main" id="{925C7F76-5469-440A-AD09-F3A4747201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4454" y="5113975"/>
                <a:ext cx="1938150" cy="1255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Graphic 12" descr="Arrow: Counterclockwise curve">
                <a:extLst>
                  <a:ext uri="{FF2B5EF4-FFF2-40B4-BE49-F238E27FC236}">
                    <a16:creationId xmlns:a16="http://schemas.microsoft.com/office/drawing/2014/main" id="{C10C0B7C-975E-477D-B17F-4028A1EBE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024533">
                <a:off x="5781998" y="2347031"/>
                <a:ext cx="1097280" cy="1097280"/>
              </a:xfrm>
              <a:prstGeom prst="rect">
                <a:avLst/>
              </a:prstGeom>
            </p:spPr>
          </p:pic>
          <p:pic>
            <p:nvPicPr>
              <p:cNvPr id="14" name="Graphic 13" descr="Arrow: Counterclockwise curve">
                <a:extLst>
                  <a:ext uri="{FF2B5EF4-FFF2-40B4-BE49-F238E27FC236}">
                    <a16:creationId xmlns:a16="http://schemas.microsoft.com/office/drawing/2014/main" id="{21EB6158-B8B0-4EC9-969E-CBA87B1DD2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200000">
                <a:off x="3513946" y="4256724"/>
                <a:ext cx="1097280" cy="1097280"/>
              </a:xfrm>
              <a:prstGeom prst="rect">
                <a:avLst/>
              </a:prstGeom>
            </p:spPr>
          </p:pic>
          <p:pic>
            <p:nvPicPr>
              <p:cNvPr id="15" name="Graphic 14" descr="Arrow: Clockwise curve">
                <a:extLst>
                  <a:ext uri="{FF2B5EF4-FFF2-40B4-BE49-F238E27FC236}">
                    <a16:creationId xmlns:a16="http://schemas.microsoft.com/office/drawing/2014/main" id="{3B082C5D-D0FC-4A39-BDCB-C8624147F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0800000">
                <a:off x="4611226" y="2121217"/>
                <a:ext cx="1097280" cy="1097280"/>
              </a:xfrm>
              <a:prstGeom prst="rect">
                <a:avLst/>
              </a:prstGeom>
            </p:spPr>
          </p:pic>
          <p:pic>
            <p:nvPicPr>
              <p:cNvPr id="16" name="Picture 10" descr="תמונה קשורה">
                <a:extLst>
                  <a:ext uri="{FF2B5EF4-FFF2-40B4-BE49-F238E27FC236}">
                    <a16:creationId xmlns:a16="http://schemas.microsoft.com/office/drawing/2014/main" id="{24301BCD-05E4-4B76-8BDB-2C9BB7D51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1378" y="4580675"/>
                <a:ext cx="1565953" cy="18715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Graphic 16" descr="Arrow: Slight curve">
                <a:extLst>
                  <a:ext uri="{FF2B5EF4-FFF2-40B4-BE49-F238E27FC236}">
                    <a16:creationId xmlns:a16="http://schemas.microsoft.com/office/drawing/2014/main" id="{A70DEBEF-76BF-4AB9-9CA7-73418A056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673156" y="5272615"/>
                <a:ext cx="4217669" cy="109728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1887B1-3A19-4C3E-964F-D75C0F59B262}"/>
                  </a:ext>
                </a:extLst>
              </p:cNvPr>
              <p:cNvSpPr txBox="1"/>
              <p:nvPr/>
            </p:nvSpPr>
            <p:spPr>
              <a:xfrm>
                <a:off x="6997995" y="6265690"/>
                <a:ext cx="3518238" cy="472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40" b="1" dirty="0">
                    <a:solidFill>
                      <a:srgbClr val="003366"/>
                    </a:solidFill>
                    <a:latin typeface="Arial"/>
                    <a:cs typeface="Arial"/>
                  </a:rPr>
                  <a:t>Omni Channel Approach</a:t>
                </a:r>
              </a:p>
            </p:txBody>
          </p:sp>
          <p:pic>
            <p:nvPicPr>
              <p:cNvPr id="19" name="Graphic 18" descr="Arrow: Counterclockwise curve">
                <a:extLst>
                  <a:ext uri="{FF2B5EF4-FFF2-40B4-BE49-F238E27FC236}">
                    <a16:creationId xmlns:a16="http://schemas.microsoft.com/office/drawing/2014/main" id="{E9E3AC43-B35F-4962-BB19-843E706F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041885" y="3166111"/>
                <a:ext cx="1097280" cy="2187894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9AE432-8B93-4B24-B0CD-8CA63C4358AD}"/>
                </a:ext>
              </a:extLst>
            </p:cNvPr>
            <p:cNvSpPr txBox="1"/>
            <p:nvPr/>
          </p:nvSpPr>
          <p:spPr>
            <a:xfrm>
              <a:off x="8757113" y="4610715"/>
              <a:ext cx="3518238" cy="472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40" b="1" dirty="0">
                  <a:solidFill>
                    <a:srgbClr val="003366"/>
                  </a:solidFill>
                  <a:latin typeface="Arial"/>
                  <a:cs typeface="Arial"/>
                </a:rPr>
                <a:t>Feedback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71D0FE3-FAA1-4CE5-88FF-B7F860C940EE}"/>
              </a:ext>
            </a:extLst>
          </p:cNvPr>
          <p:cNvSpPr txBox="1"/>
          <p:nvPr/>
        </p:nvSpPr>
        <p:spPr>
          <a:xfrm>
            <a:off x="3063979" y="613286"/>
            <a:ext cx="572385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Data Driven Philosophy </a:t>
            </a:r>
            <a:endParaRPr lang="nl-BE" sz="3840" b="1" dirty="0" err="1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71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346861-F99E-42C0-95F3-A59E814A3CC0}"/>
              </a:ext>
            </a:extLst>
          </p:cNvPr>
          <p:cNvGrpSpPr/>
          <p:nvPr/>
        </p:nvGrpSpPr>
        <p:grpSpPr>
          <a:xfrm>
            <a:off x="6360161" y="1021677"/>
            <a:ext cx="3282697" cy="4814646"/>
            <a:chOff x="3779996" y="1310815"/>
            <a:chExt cx="4997768" cy="5180190"/>
          </a:xfrm>
        </p:grpSpPr>
        <p:sp>
          <p:nvSpPr>
            <p:cNvPr id="5" name="AutoShape 2" descr="תוצאת תמונה עבור ‪Probability‬‏">
              <a:extLst>
                <a:ext uri="{FF2B5EF4-FFF2-40B4-BE49-F238E27FC236}">
                  <a16:creationId xmlns:a16="http://schemas.microsoft.com/office/drawing/2014/main" id="{D5A04094-12CB-40C4-80FD-D282D3D274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13120" y="324612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31674" tIns="65837" rIns="131674" bIns="65837" numCol="1" anchor="t" anchorCtr="0" compatLnSpc="1">
              <a:prstTxWarp prst="textNoShape">
                <a:avLst/>
              </a:prstTxWarp>
            </a:bodyPr>
            <a:lstStyle/>
            <a:p>
              <a:endParaRPr lang="en-US" sz="2592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50F25F-8D0D-4985-B52B-9F6E49EB8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9996" y="1310815"/>
              <a:ext cx="4997768" cy="2167175"/>
            </a:xfrm>
            <a:prstGeom prst="rect">
              <a:avLst/>
            </a:prstGeom>
          </p:spPr>
        </p:pic>
        <p:pic>
          <p:nvPicPr>
            <p:cNvPr id="7" name="Picture 4" descr="תמונה קשורה">
              <a:extLst>
                <a:ext uri="{FF2B5EF4-FFF2-40B4-BE49-F238E27FC236}">
                  <a16:creationId xmlns:a16="http://schemas.microsoft.com/office/drawing/2014/main" id="{74A93A21-8C91-4A50-904C-B3137FC97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2220" y="4118390"/>
              <a:ext cx="2421695" cy="2074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8161DA-2A43-4D35-9E47-0D8C6731E9B3}"/>
                </a:ext>
              </a:extLst>
            </p:cNvPr>
            <p:cNvSpPr txBox="1"/>
            <p:nvPr/>
          </p:nvSpPr>
          <p:spPr>
            <a:xfrm>
              <a:off x="4684663" y="6192975"/>
              <a:ext cx="3596804" cy="29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3366"/>
                  </a:solidFill>
                  <a:latin typeface="Arial"/>
                  <a:cs typeface="Arial"/>
                </a:rPr>
                <a:t>Preserving Knowledge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7886E0-7422-4C8C-A576-216F36953C8D}"/>
                </a:ext>
              </a:extLst>
            </p:cNvPr>
            <p:cNvSpPr txBox="1"/>
            <p:nvPr/>
          </p:nvSpPr>
          <p:spPr>
            <a:xfrm>
              <a:off x="4887843" y="3607760"/>
              <a:ext cx="3190438" cy="29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3366"/>
                  </a:solidFill>
                  <a:latin typeface="Arial"/>
                  <a:cs typeface="Arial"/>
                </a:rPr>
                <a:t>Predicting Success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5FEF895-86DD-45FC-BA4D-E665974C0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58" y="1635506"/>
            <a:ext cx="3991253" cy="39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75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Gilroy Bold</vt:lpstr>
      <vt:lpstr>Verdana</vt:lpstr>
      <vt:lpstr>Office Theme</vt:lpstr>
      <vt:lpstr>Office Theme</vt:lpstr>
      <vt:lpstr>Office Theme</vt:lpstr>
      <vt:lpstr>Why having a datawarehouse is wrong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 the hood</vt:lpstr>
      <vt:lpstr>PowerPoint Presentation</vt:lpstr>
      <vt:lpstr>PowerPoint Presentation</vt:lpstr>
      <vt:lpstr>PowerPoint Presentation</vt:lpstr>
      <vt:lpstr>PowerPoint Presentation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having a datawarehouse is wrong ? </dc:title>
  <dc:creator>Barak Chizi</dc:creator>
  <cp:lastModifiedBy>Barak Chizi</cp:lastModifiedBy>
  <cp:revision>1</cp:revision>
  <dcterms:created xsi:type="dcterms:W3CDTF">2023-06-03T06:45:02Z</dcterms:created>
  <dcterms:modified xsi:type="dcterms:W3CDTF">2023-06-03T07:45:43Z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a63cc4-2ec6-44d2-91a5-2f2bdabdec44_Enabled">
    <vt:lpwstr>true</vt:lpwstr>
  </property>
  <property fmtid="{D5CDD505-2E9C-101B-9397-08002B2CF9AE}" pid="3" name="MSIP_Label_a5a63cc4-2ec6-44d2-91a5-2f2bdabdec44_SetDate">
    <vt:lpwstr>2023-06-03T07:45:43Z</vt:lpwstr>
  </property>
  <property fmtid="{D5CDD505-2E9C-101B-9397-08002B2CF9AE}" pid="4" name="MSIP_Label_a5a63cc4-2ec6-44d2-91a5-2f2bdabdec44_Method">
    <vt:lpwstr>Privileged</vt:lpwstr>
  </property>
  <property fmtid="{D5CDD505-2E9C-101B-9397-08002B2CF9AE}" pid="5" name="MSIP_Label_a5a63cc4-2ec6-44d2-91a5-2f2bdabdec44_Name">
    <vt:lpwstr>a5a63cc4-2ec6-44d2-91a5-2f2bdabdec44</vt:lpwstr>
  </property>
  <property fmtid="{D5CDD505-2E9C-101B-9397-08002B2CF9AE}" pid="6" name="MSIP_Label_a5a63cc4-2ec6-44d2-91a5-2f2bdabdec44_SiteId">
    <vt:lpwstr>64af2aee-7d6c-49ac-a409-192d3fee73b8</vt:lpwstr>
  </property>
  <property fmtid="{D5CDD505-2E9C-101B-9397-08002B2CF9AE}" pid="7" name="MSIP_Label_a5a63cc4-2ec6-44d2-91a5-2f2bdabdec44_ActionId">
    <vt:lpwstr>c870ef70-4308-4174-b528-58d0a72a23c3</vt:lpwstr>
  </property>
  <property fmtid="{D5CDD505-2E9C-101B-9397-08002B2CF9AE}" pid="8" name="MSIP_Label_a5a63cc4-2ec6-44d2-91a5-2f2bdabdec44_ContentBits">
    <vt:lpwstr>1</vt:lpwstr>
  </property>
</Properties>
</file>