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19" r:id="rId1"/>
  </p:sldMasterIdLst>
  <p:notesMasterIdLst>
    <p:notesMasterId r:id="rId24"/>
  </p:notesMasterIdLst>
  <p:handoutMasterIdLst>
    <p:handoutMasterId r:id="rId25"/>
  </p:handoutMasterIdLst>
  <p:sldIdLst>
    <p:sldId id="2147471479" r:id="rId2"/>
    <p:sldId id="2147471510" r:id="rId3"/>
    <p:sldId id="2147471507" r:id="rId4"/>
    <p:sldId id="2147471487" r:id="rId5"/>
    <p:sldId id="2147471488" r:id="rId6"/>
    <p:sldId id="2147471490" r:id="rId7"/>
    <p:sldId id="2147471513" r:id="rId8"/>
    <p:sldId id="2147471472" r:id="rId9"/>
    <p:sldId id="2147471476" r:id="rId10"/>
    <p:sldId id="2147471481" r:id="rId11"/>
    <p:sldId id="2147471511" r:id="rId12"/>
    <p:sldId id="2147471498" r:id="rId13"/>
    <p:sldId id="2147471483" r:id="rId14"/>
    <p:sldId id="2147471499" r:id="rId15"/>
    <p:sldId id="2147471496" r:id="rId16"/>
    <p:sldId id="2147471501" r:id="rId17"/>
    <p:sldId id="2147471503" r:id="rId18"/>
    <p:sldId id="2147471504" r:id="rId19"/>
    <p:sldId id="2147471505" r:id="rId20"/>
    <p:sldId id="2147471506" r:id="rId21"/>
    <p:sldId id="2147471512" r:id="rId22"/>
    <p:sldId id="21474714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84" userDrawn="1">
          <p15:clr>
            <a:srgbClr val="A4A3A4"/>
          </p15:clr>
        </p15:guide>
        <p15:guide id="2" orient="horz" pos="3480" userDrawn="1">
          <p15:clr>
            <a:srgbClr val="A4A3A4"/>
          </p15:clr>
        </p15:guide>
        <p15:guide id="3" orient="horz" pos="1968" userDrawn="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D0FE45A-7076-C060-3926-02C230FFCD7B}" name="Gartner, David (Cognizant)" initials="GD(" userId="S::930056@cognizant.com::31109c44-657a-4c1f-917c-0cd2083250d2" providerId="AD"/>
  <p188:author id="{99F93FB6-C18C-5FBA-5487-DBE9A471B604}" name="Jennifer Kelly" initials="JK" userId="c+VufwqJC72uMbGB6Qy3ESl4lWVfVYW4DP6fjOUmpX4=" providerId="None"/>
  <p188:author id="{AFF83BBF-8DC2-56B1-7D97-F4B62A6558D1}" name="Holsinger, Sophie (Contractor)" initials="H(" userId="qSv0elhcSqVZ6Und2jvxKda9UaW6eolhxm7dQQjF6aw=" providerId="None"/>
  <p188:author id="{0DF45BD4-5C8A-2E2D-FEE5-54A7402B3C0A}" name="Michelle Loeb" initials="ML" userId="y5thoKV0uDjaThbJPgxbMhWQvDJapLNicr5yuEWdci8=" providerId="None"/>
  <p188:author id="{561DB6D9-3341-C508-291F-4E7B425C4BEE}" name="La Cascia, Lynne (Cognizant)" initials="L(" userId="XzsV+nJzGmSCzj+6LOZ0MUrq7QBF9d0P2TCBTjMm7P4=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kki Feuerstein" initials="RF" lastIdx="118" clrIdx="0">
    <p:extLst>
      <p:ext uri="{19B8F6BF-5375-455C-9EA6-DF929625EA0E}">
        <p15:presenceInfo xmlns:p15="http://schemas.microsoft.com/office/powerpoint/2012/main" userId="9696b6c1086d6638" providerId="Windows Live"/>
      </p:ext>
    </p:extLst>
  </p:cmAuthor>
  <p:cmAuthor id="2" name="Alex DiMaio" initials="AD" lastIdx="327" clrIdx="1">
    <p:extLst>
      <p:ext uri="{19B8F6BF-5375-455C-9EA6-DF929625EA0E}">
        <p15:presenceInfo xmlns:p15="http://schemas.microsoft.com/office/powerpoint/2012/main" userId="S::adimaio@tenetpartner.onmicrosoft.com::b1481f74-343d-4e6b-b114-ca2ded61f9f6" providerId="AD"/>
      </p:ext>
    </p:extLst>
  </p:cmAuthor>
  <p:cmAuthor id="3" name="Microsoft Office User" initials="MOU" lastIdx="4" clrIdx="2"/>
  <p:cmAuthor id="4" name="Gartner, David (Cognizant)" initials="GD(" lastIdx="61" clrIdx="3">
    <p:extLst>
      <p:ext uri="{19B8F6BF-5375-455C-9EA6-DF929625EA0E}">
        <p15:presenceInfo xmlns:p15="http://schemas.microsoft.com/office/powerpoint/2012/main" userId="S::930056@cognizant.com::31109c44-657a-4c1f-917c-0cd2083250d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A551"/>
    <a:srgbClr val="FFFFFF"/>
    <a:srgbClr val="05473A"/>
    <a:srgbClr val="F6891F"/>
    <a:srgbClr val="585C5D"/>
    <a:srgbClr val="AE926A"/>
    <a:srgbClr val="222A35"/>
    <a:srgbClr val="9FCBE3"/>
    <a:srgbClr val="C5C7B4"/>
    <a:srgbClr val="0606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984EF2-E5EC-42A5-A6B2-6F648C959E6D}" v="57" dt="2023-06-13T15:00:51.3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4478" autoAdjust="0"/>
  </p:normalViewPr>
  <p:slideViewPr>
    <p:cSldViewPr snapToGrid="0">
      <p:cViewPr>
        <p:scale>
          <a:sx n="75" d="100"/>
          <a:sy n="75" d="100"/>
        </p:scale>
        <p:origin x="1200" y="516"/>
      </p:cViewPr>
      <p:guideLst>
        <p:guide orient="horz" pos="1584"/>
        <p:guide orient="horz" pos="3480"/>
        <p:guide orient="horz" pos="1968"/>
        <p:guide pos="3840"/>
      </p:guideLst>
    </p:cSldViewPr>
  </p:slideViewPr>
  <p:outlineViewPr>
    <p:cViewPr>
      <p:scale>
        <a:sx n="33" d="100"/>
        <a:sy n="33" d="100"/>
      </p:scale>
      <p:origin x="0" y="-200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110" d="100"/>
          <a:sy n="110" d="100"/>
        </p:scale>
        <p:origin x="416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F658FED-51F9-9B45-B597-1E80080F05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449CD-7629-F94E-AB7C-5B049A15EC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07195-0CC2-A547-89CA-57E183807FCC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A1FED8-4762-F94C-A006-546565DF54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831462-D62C-8C42-B544-F3E0E7018A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F4819-B501-CC4D-93F0-10A4E74E0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35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00608-096F-0448-BF1C-AC23D45B3CD2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A3903-E1C0-B641-BF09-7903E2AE2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753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A3903-E1C0-B641-BF09-7903E2AE2EC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465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Ignite the new way of working</a:t>
            </a:r>
          </a:p>
          <a:p>
            <a:r>
              <a:rPr lang="en-GB" dirty="0"/>
              <a:t>Incorporate decision making in day to day work</a:t>
            </a:r>
          </a:p>
          <a:p>
            <a:r>
              <a:rPr lang="en-GB" dirty="0"/>
              <a:t>Organisation embracing analytics</a:t>
            </a:r>
          </a:p>
          <a:p>
            <a:r>
              <a:rPr lang="en-GB" dirty="0"/>
              <a:t>Pull to push</a:t>
            </a:r>
          </a:p>
          <a:p>
            <a:r>
              <a:rPr lang="en-GB" dirty="0"/>
              <a:t>Ignition and engine for new use cases</a:t>
            </a:r>
          </a:p>
          <a:p>
            <a:r>
              <a:rPr lang="en-GB" dirty="0"/>
              <a:t>CIO as the leader, but in combination with the data organizations: data stewards or data promoters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A3903-E1C0-B641-BF09-7903E2AE2EC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062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Productize the data platform</a:t>
            </a:r>
          </a:p>
          <a:p>
            <a:r>
              <a:rPr lang="en-GB" dirty="0"/>
              <a:t>Govern the use cases – Prioritize on the value generated for the organization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A3903-E1C0-B641-BF09-7903E2AE2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355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Our 4 recommendation from our study</a:t>
            </a:r>
          </a:p>
          <a:p>
            <a:r>
              <a:rPr lang="en-GB" dirty="0"/>
              <a:t>Know that we have study with more insights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A3903-E1C0-B641-BF09-7903E2AE2EC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059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A3903-E1C0-B641-BF09-7903E2AE2EC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802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A3903-E1C0-B641-BF09-7903E2AE2EC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042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A3903-E1C0-B641-BF09-7903E2AE2EC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497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A3903-E1C0-B641-BF09-7903E2AE2EC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648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A3903-E1C0-B641-BF09-7903E2AE2EC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031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 - dark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5D98D9-078E-1B4D-9B08-C13EF3A05D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" t="117"/>
          <a:stretch/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45B5F9-B0CC-474A-9C3C-A26A32768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2416" y="2105094"/>
            <a:ext cx="4013200" cy="1828469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A7EFB4-CCA6-4E89-9EF6-9F4FE5D53A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2989" y="4187952"/>
            <a:ext cx="4014215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9DE29-D9FA-4B0E-A7C0-43DB36D3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2416" y="6263640"/>
            <a:ext cx="119817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© 2022 Cognizant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A57A3A6-0AF3-C54A-8CB5-7EF0565FF32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042416" y="5289745"/>
            <a:ext cx="4013178" cy="365125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date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514FB0-4CED-294C-94C0-7AE48992D94A}"/>
              </a:ext>
            </a:extLst>
          </p:cNvPr>
          <p:cNvSpPr txBox="1"/>
          <p:nvPr userDrawn="1"/>
        </p:nvSpPr>
        <p:spPr>
          <a:xfrm>
            <a:off x="-1367942" y="16825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tx2"/>
              </a:solidFill>
            </a:endParaRP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500EB0FA-ED09-2D45-A504-B05B58FC39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67678" y="381865"/>
            <a:ext cx="2067983" cy="62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79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 - gradi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C131AFB-45B4-604E-904C-658D3FDA7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10" t="10638" r="15648"/>
          <a:stretch/>
        </p:blipFill>
        <p:spPr>
          <a:xfrm>
            <a:off x="0" y="-1"/>
            <a:ext cx="12192000" cy="68660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63C380-E279-D44A-A6C8-6A5715D7BB4E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0" b="800"/>
          <a:stretch/>
        </p:blipFill>
        <p:spPr>
          <a:xfrm>
            <a:off x="0" y="0"/>
            <a:ext cx="0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9DE29-D9FA-4B0E-A7C0-43DB36D3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2416" y="6325193"/>
            <a:ext cx="1198179" cy="3035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2022 Cognizant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7FC31-4B65-4AE0-A928-66D0B6CC0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199" y="6325299"/>
            <a:ext cx="352097" cy="304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3E075B-3175-45CF-B3C7-FEDF3F5961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40E8CFD-9DDE-024A-8B25-06FBC42612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2416" y="1812207"/>
            <a:ext cx="5172113" cy="2031325"/>
          </a:xfrm>
          <a:noFill/>
          <a:effectLst/>
        </p:spPr>
        <p:txBody>
          <a:bodyPr wrap="square" lIns="182880" tIns="182880" rIns="182880" bIns="182880" anchor="ctr" anchorCtr="0">
            <a:spAutoFit/>
          </a:bodyPr>
          <a:lstStyle>
            <a:lvl1pPr algn="l"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style, copy can go here on a few lines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03B841D5-E729-0B48-838D-EA94F2CCBB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468530" y="6352478"/>
            <a:ext cx="1362108" cy="4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98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 - gradi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C131AFB-45B4-604E-904C-658D3FDA7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9098" r="11765" b="30863"/>
          <a:stretch/>
        </p:blipFill>
        <p:spPr>
          <a:xfrm>
            <a:off x="0" y="-1"/>
            <a:ext cx="12192000" cy="6914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63C380-E279-D44A-A6C8-6A5715D7BB4E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0" b="800"/>
          <a:stretch/>
        </p:blipFill>
        <p:spPr>
          <a:xfrm>
            <a:off x="0" y="0"/>
            <a:ext cx="0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9DE29-D9FA-4B0E-A7C0-43DB36D3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2416" y="6325193"/>
            <a:ext cx="1198179" cy="3035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2022 Cognizant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7FC31-4B65-4AE0-A928-66D0B6CC0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199" y="6325299"/>
            <a:ext cx="352097" cy="304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3E075B-3175-45CF-B3C7-FEDF3F5961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6550D2D-C709-0F4A-847A-CB0BEE38C3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2416" y="1812207"/>
            <a:ext cx="5172113" cy="2031325"/>
          </a:xfrm>
          <a:noFill/>
          <a:effectLst/>
        </p:spPr>
        <p:txBody>
          <a:bodyPr wrap="square" lIns="182880" tIns="182880" rIns="182880" bIns="182880" anchor="ctr" anchorCtr="0">
            <a:spAutoFit/>
          </a:bodyPr>
          <a:lstStyle>
            <a:lvl1pPr algn="l"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style, copy can go here on a few lines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B41B291C-6CE8-F14B-BD0E-B1C3E37430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468530" y="6352478"/>
            <a:ext cx="1362108" cy="4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87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 - gradi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C131AFB-45B4-604E-904C-658D3FDA7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923" t="14335" r="14839" b="41847"/>
          <a:stretch/>
        </p:blipFill>
        <p:spPr>
          <a:xfrm>
            <a:off x="-1" y="-1"/>
            <a:ext cx="12215813" cy="69301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63C380-E279-D44A-A6C8-6A5715D7BB4E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0" b="800"/>
          <a:stretch/>
        </p:blipFill>
        <p:spPr>
          <a:xfrm>
            <a:off x="0" y="0"/>
            <a:ext cx="0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9DE29-D9FA-4B0E-A7C0-43DB36D3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2416" y="6325193"/>
            <a:ext cx="1198179" cy="3035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© 2022 Cognizant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7FC31-4B65-4AE0-A928-66D0B6CC0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199" y="6325299"/>
            <a:ext cx="352097" cy="304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53E075B-3175-45CF-B3C7-FEDF3F5961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FC705F0-5703-9D4B-88FE-DB399EC06D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2416" y="1812207"/>
            <a:ext cx="5172113" cy="2031325"/>
          </a:xfrm>
          <a:noFill/>
          <a:effectLst/>
        </p:spPr>
        <p:txBody>
          <a:bodyPr wrap="square" lIns="182880" tIns="182880" rIns="182880" bIns="182880" anchor="ctr" anchorCtr="0">
            <a:spAutoFit/>
          </a:bodyPr>
          <a:lstStyle>
            <a:lvl1pPr algn="l"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style, copy can go here on a few lines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60840CD1-0279-BD46-8F25-1989D92D03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482419" y="6352479"/>
            <a:ext cx="1362108" cy="4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41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divide - gradient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29644-34C5-1543-86E0-550EBEFDA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2" t="20936" r="6388" b="390"/>
          <a:stretch/>
        </p:blipFill>
        <p:spPr>
          <a:xfrm>
            <a:off x="11575" y="0"/>
            <a:ext cx="12180425" cy="6858000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703109E-6BFC-1742-809E-63EC7ED70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2416" y="6263640"/>
            <a:ext cx="119817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2022 Cognizant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5DF075A-F997-DD4F-A1D4-62F7809FD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199" y="6263639"/>
            <a:ext cx="352097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3E075B-3175-45CF-B3C7-FEDF3F5961E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2C8F4C0-B128-9B4A-A493-3A158A484A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68530" y="6352478"/>
            <a:ext cx="1362108" cy="4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92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divide - gradient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B358EE7-FC7D-E843-AF2C-8D996FE347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0" t="21108" r="64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703109E-6BFC-1742-809E-63EC7ED70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2416" y="6263640"/>
            <a:ext cx="119817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2022 Cognizant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5DF075A-F997-DD4F-A1D4-62F7809FD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199" y="6263639"/>
            <a:ext cx="352097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3E075B-3175-45CF-B3C7-FEDF3F5961E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BEC0577B-E1A3-BB47-B7CB-EBF6A2B0F9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68530" y="6352478"/>
            <a:ext cx="1362108" cy="4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10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divide - gradient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FA9B71-FDBF-F042-A42A-6CCE179402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3" t="22108" r="6545" b="-1"/>
          <a:stretch/>
        </p:blipFill>
        <p:spPr>
          <a:xfrm>
            <a:off x="11575" y="0"/>
            <a:ext cx="12192000" cy="6872467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703109E-6BFC-1742-809E-63EC7ED70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2416" y="6263640"/>
            <a:ext cx="119817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2022 Cognizant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5DF075A-F997-DD4F-A1D4-62F7809FD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199" y="6263639"/>
            <a:ext cx="352097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3E075B-3175-45CF-B3C7-FEDF3F5961E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79CCFE82-B8A6-BC48-80D3-A5EA4ECAAE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82419" y="6352479"/>
            <a:ext cx="1362108" cy="4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60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5E5E72-A3E8-334F-8440-9071B445F06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57200" y="1524003"/>
            <a:ext cx="108077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54E4AF-DC74-4D20-8889-EEAA33BF6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557784"/>
            <a:ext cx="10808209" cy="307777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F00D856-F97D-6D4D-B68C-59A8B3CA07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2416" y="6438349"/>
            <a:ext cx="1198179" cy="19041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/>
              <a:t>© 2022 Cognizant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08676A9-C75A-6044-B235-6820F466A9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199" y="6438651"/>
            <a:ext cx="352097" cy="190747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C53E075B-3175-45CF-B3C7-FEDF3F5961E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45599541-E568-D346-8D2A-006A8CA8D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82419" y="6352479"/>
            <a:ext cx="1362108" cy="4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12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569">
          <p15:clr>
            <a:srgbClr val="FBAE40"/>
          </p15:clr>
        </p15:guide>
        <p15:guide id="3" orient="horz" pos="960">
          <p15:clr>
            <a:srgbClr val="FBAE40"/>
          </p15:clr>
        </p15:guide>
        <p15:guide id="4" pos="710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content -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5E5E72-A3E8-334F-8440-9071B445F06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57200" y="1524003"/>
            <a:ext cx="108077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54E4AF-DC74-4D20-8889-EEAA33BF6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557784"/>
            <a:ext cx="10808209" cy="307777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F00D856-F97D-6D4D-B68C-59A8B3CA07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2416" y="6438349"/>
            <a:ext cx="1198179" cy="19041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/>
              <a:t>© 2022 Cognizant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08676A9-C75A-6044-B235-6820F466A9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199" y="6438651"/>
            <a:ext cx="352097" cy="190747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C53E075B-3175-45CF-B3C7-FEDF3F5961E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2DC75C7-77A7-FD4D-BCC3-F341910731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68530" y="6352478"/>
            <a:ext cx="1362108" cy="4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29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3569">
          <p15:clr>
            <a:srgbClr val="FBAE40"/>
          </p15:clr>
        </p15:guide>
        <p15:guide id="3" orient="horz" pos="960">
          <p15:clr>
            <a:srgbClr val="FBAE40"/>
          </p15:clr>
        </p15:guide>
        <p15:guide id="4" pos="710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er head, sub head, footnot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5E5E72-A3E8-334F-8440-9071B445F06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57200" y="1524003"/>
            <a:ext cx="108077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54E4AF-DC74-4D20-8889-EEAA33BF6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557784"/>
            <a:ext cx="10808209" cy="307777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F304BD6-DACB-8C40-8FF9-7D9AD2276F4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57200" y="992028"/>
            <a:ext cx="10808207" cy="461068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BFD73C-FDB7-EA40-835B-AC533361A9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5876091"/>
            <a:ext cx="10808205" cy="349897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Insert source or footnote here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F00D856-F97D-6D4D-B68C-59A8B3CA07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2416" y="6438349"/>
            <a:ext cx="1198179" cy="19041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/>
              <a:t>© 2022 Cognizant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08676A9-C75A-6044-B235-6820F466A9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199" y="6438651"/>
            <a:ext cx="352097" cy="190747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C53E075B-3175-45CF-B3C7-FEDF3F5961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ADE5300-D6EE-B945-A3F3-F094244958A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57200" y="310896"/>
            <a:ext cx="10820400" cy="2286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tabLst/>
              <a:defRPr sz="1050" b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super head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683D89A3-7746-6A4C-A4B4-55083AFF42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82419" y="6352479"/>
            <a:ext cx="1362108" cy="4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82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569">
          <p15:clr>
            <a:srgbClr val="FBAE40"/>
          </p15:clr>
        </p15:guide>
        <p15:guide id="3" orient="horz" pos="960">
          <p15:clr>
            <a:srgbClr val="FBAE40"/>
          </p15:clr>
        </p15:guide>
        <p15:guide id="4" pos="710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er head, sub head, footnote -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BFD73C-FDB7-EA40-835B-AC533361A9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5876091"/>
            <a:ext cx="10808205" cy="349897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Insert source or footnote here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F00D856-F97D-6D4D-B68C-59A8B3CA07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2416" y="6438349"/>
            <a:ext cx="1198179" cy="19041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/>
              <a:t>© 2022 Cognizant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08676A9-C75A-6044-B235-6820F466A9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199" y="6438651"/>
            <a:ext cx="352097" cy="190747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C53E075B-3175-45CF-B3C7-FEDF3F5961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94C77B6-AAD6-F647-8C6E-86BBA9A12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557784"/>
            <a:ext cx="10808209" cy="307777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956CCA1-9C74-CA46-A5B7-7587CB64531B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57200" y="992028"/>
            <a:ext cx="10808207" cy="461068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C2AE54E8-458B-5C4F-B54B-1C227C4EA635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57200" y="1524003"/>
            <a:ext cx="108077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26FEF70-CE92-7B4E-BF8A-A311E29D33D1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57200" y="310896"/>
            <a:ext cx="10820400" cy="2286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05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super head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E3B7DA40-15F3-AF49-ABF8-C4C1FBC131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68530" y="6352478"/>
            <a:ext cx="1362108" cy="4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64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3569">
          <p15:clr>
            <a:srgbClr val="FBAE40"/>
          </p15:clr>
        </p15:guide>
        <p15:guide id="3" orient="horz" pos="960">
          <p15:clr>
            <a:srgbClr val="FBAE40"/>
          </p15:clr>
        </p15:guide>
        <p15:guide id="4" pos="710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 - ligh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08AA51-7693-0641-B1F2-2F6BF501AF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3" t="430" r="804" b="462"/>
          <a:stretch/>
        </p:blipFill>
        <p:spPr>
          <a:xfrm>
            <a:off x="49619" y="0"/>
            <a:ext cx="12153014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9DE29-D9FA-4B0E-A7C0-43DB36D3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2416" y="6325193"/>
            <a:ext cx="1198179" cy="3035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© 2022 Cognizant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E78C046-F713-7644-890D-FEC8749EF7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2416" y="2105094"/>
            <a:ext cx="4013200" cy="1828469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CA51294-C033-514D-B2AD-53CAA26401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2989" y="4187952"/>
            <a:ext cx="4014215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173B359-DEFF-8445-9CA5-5D8394261A1B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042416" y="5289745"/>
            <a:ext cx="4013178" cy="365125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date</a:t>
            </a:r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172F6F4F-6078-614B-9D72-235A05BE54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72758" y="381864"/>
            <a:ext cx="2067983" cy="62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06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90BDC89-ADC1-D243-9AED-87C420EB13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1" y="5876091"/>
            <a:ext cx="10808205" cy="349897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Insert source or footnote here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C3714E0-F154-3C48-95D7-D6542B904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2416" y="6438349"/>
            <a:ext cx="1198179" cy="19041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/>
              <a:t>© 2022 Cognizant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7A55FE01-A547-E549-9FD2-968ECC91D0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199" y="6438651"/>
            <a:ext cx="352097" cy="190747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C53E075B-3175-45CF-B3C7-FEDF3F5961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E086D4D-AE0E-994F-85B0-5741E544E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557784"/>
            <a:ext cx="10808209" cy="307777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DF8DBFC-CC24-C840-A172-2ADB2181C53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52438" y="1196975"/>
            <a:ext cx="5303520" cy="282575"/>
          </a:xfrm>
        </p:spPr>
        <p:txBody>
          <a:bodyPr/>
          <a:lstStyle>
            <a:lvl1pPr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2BBEF564-80F0-B040-A31B-AA3B0FBC4213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452438" y="1735922"/>
            <a:ext cx="5303520" cy="4033837"/>
          </a:xfrm>
        </p:spPr>
        <p:txBody>
          <a:bodyPr/>
          <a:lstStyle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32F8A43-7E6E-F046-A12E-FBBAC25FF2C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320785" y="1196975"/>
            <a:ext cx="5303520" cy="282575"/>
          </a:xfrm>
        </p:spPr>
        <p:txBody>
          <a:bodyPr/>
          <a:lstStyle>
            <a:lvl1pPr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6CA39281-9128-1E40-98C0-AFBF3E85E862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6320785" y="1735922"/>
            <a:ext cx="5303520" cy="4033837"/>
          </a:xfrm>
        </p:spPr>
        <p:txBody>
          <a:bodyPr/>
          <a:lstStyle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C7A3CB3C-2056-274C-89F4-0A44817545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82419" y="6352479"/>
            <a:ext cx="1362108" cy="4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58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70566-7047-D64B-9961-EFB6CDB88A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1" y="5876091"/>
            <a:ext cx="10808205" cy="349897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Insert source or footnote here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ADBAC61-71BD-0849-BABA-F53A3F1FD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2416" y="6438349"/>
            <a:ext cx="1198179" cy="19041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r>
              <a:rPr lang="en-US"/>
              <a:t>© 2022 Cognizant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A653587-D29A-1341-89BA-BB7AEE6A4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199" y="6438651"/>
            <a:ext cx="352097" cy="190747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C53E075B-3175-45CF-B3C7-FEDF3F5961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F0EA97-1AA1-1341-80BB-592FE5E616D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52438" y="1196975"/>
            <a:ext cx="5303520" cy="282575"/>
          </a:xfrm>
        </p:spPr>
        <p:txBody>
          <a:bodyPr/>
          <a:lstStyle>
            <a:lvl1pPr>
              <a:defRPr sz="1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A0C71924-9F4E-3D4E-B81F-F7A8CE935DA9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452438" y="1735922"/>
            <a:ext cx="5303520" cy="4033837"/>
          </a:xfrm>
        </p:spPr>
        <p:txBody>
          <a:bodyPr/>
          <a:lstStyle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78D97226-1A88-034C-BCCD-7CA6ACB501D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320785" y="1196975"/>
            <a:ext cx="5303520" cy="282575"/>
          </a:xfrm>
        </p:spPr>
        <p:txBody>
          <a:bodyPr/>
          <a:lstStyle>
            <a:lvl1pPr>
              <a:defRPr sz="1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28753D18-DAA3-2541-B7C8-EAFA3C04B51F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6320785" y="1735922"/>
            <a:ext cx="5303520" cy="4033837"/>
          </a:xfrm>
        </p:spPr>
        <p:txBody>
          <a:bodyPr/>
          <a:lstStyle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70B703B-567D-6247-BF28-0C6DF81B4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557784"/>
            <a:ext cx="10808209" cy="307777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60F2FF91-370F-4D44-9FCE-DB1EE37D91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68530" y="6352478"/>
            <a:ext cx="1362108" cy="4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03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39B634F-63D6-AE4A-BB13-52915F0F97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7201" y="5876091"/>
            <a:ext cx="10808205" cy="349897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Insert source or footnote here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1087389A-339D-0442-91DB-A46772F46D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2416" y="6438349"/>
            <a:ext cx="1198179" cy="19041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/>
              <a:t>© 2022 Cognizant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A6AC27B3-FDC8-3841-852E-B0B40C456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199" y="6438651"/>
            <a:ext cx="352097" cy="190747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C53E075B-3175-45CF-B3C7-FEDF3F5961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C21A71-6B64-1E44-BC9B-0AE8D397D7B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52438" y="1196975"/>
            <a:ext cx="3506787" cy="282575"/>
          </a:xfrm>
        </p:spPr>
        <p:txBody>
          <a:bodyPr/>
          <a:lstStyle>
            <a:lvl1pPr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F53A67F1-7066-FB44-9D0C-6995B4DC549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25191" y="1196975"/>
            <a:ext cx="3506787" cy="282575"/>
          </a:xfrm>
        </p:spPr>
        <p:txBody>
          <a:bodyPr/>
          <a:lstStyle>
            <a:lvl1pPr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551ACA07-E593-DB4D-B910-4AD039617F3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184497" y="1196975"/>
            <a:ext cx="3566109" cy="282575"/>
          </a:xfrm>
        </p:spPr>
        <p:txBody>
          <a:bodyPr/>
          <a:lstStyle>
            <a:lvl1pPr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837D7C2-629F-0E44-9665-50F1EE79C694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452438" y="1735922"/>
            <a:ext cx="3506787" cy="4033837"/>
          </a:xfrm>
        </p:spPr>
        <p:txBody>
          <a:bodyPr/>
          <a:lstStyle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Content Placeholder 7">
            <a:extLst>
              <a:ext uri="{FF2B5EF4-FFF2-40B4-BE49-F238E27FC236}">
                <a16:creationId xmlns:a16="http://schemas.microsoft.com/office/drawing/2014/main" id="{940EB5D9-35CF-A044-BFE3-B5F4FDDFF640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4302544" y="1735922"/>
            <a:ext cx="3506787" cy="4033837"/>
          </a:xfrm>
        </p:spPr>
        <p:txBody>
          <a:bodyPr/>
          <a:lstStyle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" name="Content Placeholder 7">
            <a:extLst>
              <a:ext uri="{FF2B5EF4-FFF2-40B4-BE49-F238E27FC236}">
                <a16:creationId xmlns:a16="http://schemas.microsoft.com/office/drawing/2014/main" id="{2C5AB9DA-D745-3E49-B64B-3EAB32EE883E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8168691" y="1735922"/>
            <a:ext cx="3566109" cy="4033837"/>
          </a:xfrm>
        </p:spPr>
        <p:txBody>
          <a:bodyPr/>
          <a:lstStyle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DBB70A90-9508-EE46-AB86-2AAE73E4B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557784"/>
            <a:ext cx="10808209" cy="307777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B424675C-9C4A-C443-B600-7A7E44BAE4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82419" y="6352479"/>
            <a:ext cx="1362108" cy="4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49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-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C9C8C99-BBA1-1042-9B2A-5F6540E4C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557784"/>
            <a:ext cx="10808209" cy="307777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F026E43-B1CB-DF49-99F2-72C832AF06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1" y="5876091"/>
            <a:ext cx="10808205" cy="349897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Insert source or footnote here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3D4CDA9-E747-F24B-BF43-E847D7B9F6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2416" y="6438349"/>
            <a:ext cx="1198179" cy="19041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r>
              <a:rPr lang="en-US"/>
              <a:t>© 2022 Cognizant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35B7A51-6FA2-3D42-9456-A9A91A3A3E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199" y="6438651"/>
            <a:ext cx="352097" cy="190747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C53E075B-3175-45CF-B3C7-FEDF3F5961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08451B1B-01C3-1449-813A-CD9FC6599AC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52438" y="1196975"/>
            <a:ext cx="3506787" cy="282575"/>
          </a:xfrm>
        </p:spPr>
        <p:txBody>
          <a:bodyPr/>
          <a:lstStyle>
            <a:lvl1pPr>
              <a:defRPr sz="1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77C68B81-4AC9-1A44-9B77-E3191081ADE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25191" y="1196975"/>
            <a:ext cx="3506787" cy="282575"/>
          </a:xfrm>
        </p:spPr>
        <p:txBody>
          <a:bodyPr/>
          <a:lstStyle>
            <a:lvl1pPr>
              <a:defRPr sz="1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DA2E6C06-39E7-9843-AC0D-3B2D34AA58B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184497" y="1196975"/>
            <a:ext cx="3566109" cy="282575"/>
          </a:xfrm>
        </p:spPr>
        <p:txBody>
          <a:bodyPr/>
          <a:lstStyle>
            <a:lvl1pPr>
              <a:defRPr sz="1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E3693DC4-D7E6-E146-B22E-E0477DDAD5D1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452438" y="1735922"/>
            <a:ext cx="3506787" cy="4033837"/>
          </a:xfrm>
        </p:spPr>
        <p:txBody>
          <a:bodyPr/>
          <a:lstStyle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20443FBB-19EB-814F-8FF6-FBBA502C9222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4302544" y="1735922"/>
            <a:ext cx="3506787" cy="4033837"/>
          </a:xfrm>
        </p:spPr>
        <p:txBody>
          <a:bodyPr/>
          <a:lstStyle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7">
            <a:extLst>
              <a:ext uri="{FF2B5EF4-FFF2-40B4-BE49-F238E27FC236}">
                <a16:creationId xmlns:a16="http://schemas.microsoft.com/office/drawing/2014/main" id="{1D3FBD86-7238-0F4B-B980-24CD51457C8C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8168691" y="1735922"/>
            <a:ext cx="3566109" cy="4033837"/>
          </a:xfrm>
        </p:spPr>
        <p:txBody>
          <a:bodyPr/>
          <a:lstStyle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4F8179E2-C4FC-B141-B84B-E290619840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68530" y="6352478"/>
            <a:ext cx="1362108" cy="4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07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horizontal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E62E9631-BF87-CC43-9BC1-A43B69D94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557784"/>
            <a:ext cx="10808209" cy="307777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6510728B-0127-8546-9FE8-8BCCB5AC1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81601"/>
            <a:ext cx="2196623" cy="9144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366DF19B-DB23-C247-BFE2-C435F485744D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101007" y="1381601"/>
            <a:ext cx="727168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tabLst/>
              <a:defRPr>
                <a:solidFill>
                  <a:schemeClr val="tx1"/>
                </a:solidFill>
              </a:defRPr>
            </a:lvl1pPr>
            <a:lvl2pPr marL="573088" indent="-23018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2pPr>
            <a:lvl3pPr marL="858838" indent="-228600">
              <a:lnSpc>
                <a:spcPct val="100000"/>
              </a:lnSpc>
              <a:buFont typeface="Cambria" panose="02040503050406030204" pitchFamily="18" charset="0"/>
              <a:buChar char="⎻"/>
              <a:tabLst/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BA800D9-21A5-BC45-A7AD-D9E66E33A438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57200" y="2957417"/>
            <a:ext cx="2196623" cy="9144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A2E4FA9D-722A-1041-8940-4BAC99F095CE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3101007" y="2957417"/>
            <a:ext cx="727168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tabLst/>
              <a:defRPr>
                <a:solidFill>
                  <a:schemeClr val="tx1"/>
                </a:solidFill>
              </a:defRPr>
            </a:lvl1pPr>
            <a:lvl2pPr marL="573088" indent="-23018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2pPr>
            <a:lvl3pPr marL="858838" indent="-228600">
              <a:lnSpc>
                <a:spcPct val="100000"/>
              </a:lnSpc>
              <a:buFont typeface="Cambria" panose="02040503050406030204" pitchFamily="18" charset="0"/>
              <a:buChar char="⎻"/>
              <a:tabLst/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CAEAC40C-08DC-9E4B-BF9D-0537403A1709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457200" y="4557617"/>
            <a:ext cx="2196623" cy="9144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58042D4F-D138-E049-922E-AA8BC9030203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3101007" y="4557617"/>
            <a:ext cx="727168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tabLst/>
              <a:defRPr>
                <a:solidFill>
                  <a:schemeClr val="tx1"/>
                </a:solidFill>
              </a:defRPr>
            </a:lvl1pPr>
            <a:lvl2pPr marL="573088" indent="-23018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2pPr>
            <a:lvl3pPr marL="858838" indent="-228600">
              <a:lnSpc>
                <a:spcPct val="100000"/>
              </a:lnSpc>
              <a:buFont typeface="Cambria" panose="02040503050406030204" pitchFamily="18" charset="0"/>
              <a:buChar char="⎻"/>
              <a:tabLst/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8D370DCE-4758-DD4D-971B-63A5A524A1B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7201" y="5876091"/>
            <a:ext cx="10808205" cy="349897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Insert source or footnote here</a:t>
            </a:r>
          </a:p>
        </p:txBody>
      </p:sp>
      <p:sp>
        <p:nvSpPr>
          <p:cNvPr id="47" name="Footer Placeholder 4">
            <a:extLst>
              <a:ext uri="{FF2B5EF4-FFF2-40B4-BE49-F238E27FC236}">
                <a16:creationId xmlns:a16="http://schemas.microsoft.com/office/drawing/2014/main" id="{D3F4B7D8-7EA5-AC4B-9A01-F35CCDF0D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2416" y="6438349"/>
            <a:ext cx="1198179" cy="19041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/>
              <a:t>© 2022 Cognizant</a:t>
            </a:r>
          </a:p>
        </p:txBody>
      </p:sp>
      <p:sp>
        <p:nvSpPr>
          <p:cNvPr id="48" name="Slide Number Placeholder 5">
            <a:extLst>
              <a:ext uri="{FF2B5EF4-FFF2-40B4-BE49-F238E27FC236}">
                <a16:creationId xmlns:a16="http://schemas.microsoft.com/office/drawing/2014/main" id="{D3586DF7-1DE2-054D-B3DF-425EEC22FA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199" y="6438651"/>
            <a:ext cx="352097" cy="190747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C53E075B-3175-45CF-B3C7-FEDF3F5961E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ACFE70C-14DB-2649-88BF-B8FC4CBAD9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82419" y="6352479"/>
            <a:ext cx="1362108" cy="4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531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horizontal -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C30FD1D1-61B6-484D-BDEA-1C4B45AEE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557784"/>
            <a:ext cx="10808209" cy="307777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71FCEF03-8CFB-7645-A55F-F392AC6F66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7201" y="5876091"/>
            <a:ext cx="10808205" cy="349897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Insert source or footnote here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A1F8BCF2-BF1B-854A-89D2-2C92E8FBCA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2416" y="6438349"/>
            <a:ext cx="1198179" cy="19041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r>
              <a:rPr lang="en-US"/>
              <a:t>© 2022 Cognizant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B8D26ED0-8F55-1442-8D3E-4920BCC74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199" y="6438651"/>
            <a:ext cx="352097" cy="190747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C53E075B-3175-45CF-B3C7-FEDF3F5961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CE32534-4769-6740-A0A1-24F60121D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81601"/>
            <a:ext cx="2196623" cy="9144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5EC9B563-BC82-D345-855D-303DB81C452D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101007" y="1381601"/>
            <a:ext cx="727168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tabLst/>
              <a:defRPr>
                <a:solidFill>
                  <a:schemeClr val="tx1"/>
                </a:solidFill>
              </a:defRPr>
            </a:lvl1pPr>
            <a:lvl2pPr marL="573088" indent="-23018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2pPr>
            <a:lvl3pPr marL="858838" indent="-228600">
              <a:lnSpc>
                <a:spcPct val="100000"/>
              </a:lnSpc>
              <a:buFont typeface="Cambria" panose="02040503050406030204" pitchFamily="18" charset="0"/>
              <a:buChar char="⎻"/>
              <a:tabLst/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C3F4A9E-6552-FD43-A475-F309413F5205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57200" y="2957417"/>
            <a:ext cx="2196623" cy="9144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E5699CB9-E06F-8F4B-9BDB-99688549D726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3101007" y="2957417"/>
            <a:ext cx="727168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tabLst/>
              <a:defRPr>
                <a:solidFill>
                  <a:schemeClr val="tx1"/>
                </a:solidFill>
              </a:defRPr>
            </a:lvl1pPr>
            <a:lvl2pPr marL="573088" indent="-23018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2pPr>
            <a:lvl3pPr marL="858838" indent="-228600">
              <a:lnSpc>
                <a:spcPct val="100000"/>
              </a:lnSpc>
              <a:buFont typeface="Cambria" panose="02040503050406030204" pitchFamily="18" charset="0"/>
              <a:buChar char="⎻"/>
              <a:tabLst/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F39ED9F7-3C7E-6C4E-B855-3C91A0A05AD7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457200" y="4557617"/>
            <a:ext cx="2196623" cy="9144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AD49848-4987-4A46-9B3B-747BF471E19D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3101007" y="4557617"/>
            <a:ext cx="727168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tabLst/>
              <a:defRPr>
                <a:solidFill>
                  <a:schemeClr val="tx1"/>
                </a:solidFill>
              </a:defRPr>
            </a:lvl1pPr>
            <a:lvl2pPr marL="573088" indent="-23018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2pPr>
            <a:lvl3pPr marL="858838" indent="-228600">
              <a:lnSpc>
                <a:spcPct val="100000"/>
              </a:lnSpc>
              <a:buFont typeface="Cambria" panose="02040503050406030204" pitchFamily="18" charset="0"/>
              <a:buChar char="⎻"/>
              <a:tabLst/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43360CE3-24A2-4642-BE25-83CDF69168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68530" y="6352478"/>
            <a:ext cx="1362108" cy="4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78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63C380-E279-D44A-A6C8-6A5715D7BB4E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0" b="800"/>
          <a:stretch/>
        </p:blipFill>
        <p:spPr>
          <a:xfrm>
            <a:off x="0" y="0"/>
            <a:ext cx="0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9DE29-D9FA-4B0E-A7C0-43DB36D3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2416" y="6325193"/>
            <a:ext cx="1198179" cy="3035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2022 Cognizant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7FC31-4B65-4AE0-A928-66D0B6CC0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199" y="6325299"/>
            <a:ext cx="352097" cy="304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3E075B-3175-45CF-B3C7-FEDF3F5961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8BC2B5B-70BA-CE41-9C8E-4A1C418D7D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2416" y="4201640"/>
            <a:ext cx="8567351" cy="1487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A13EBB4-2E96-D446-A07D-04B7507328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2416" y="2023872"/>
            <a:ext cx="8575589" cy="1946764"/>
          </a:xfrm>
        </p:spPr>
        <p:txBody>
          <a:bodyPr anchor="t" anchorCtr="0"/>
          <a:lstStyle>
            <a:lvl1pPr algn="l" rtl="0" eaLnBrk="1" latinLnBrk="0" hangingPunct="1">
              <a:defRPr lang="en-US" sz="4000" smtClean="0">
                <a:effectLst/>
              </a:defRPr>
            </a:lvl1pPr>
          </a:lstStyle>
          <a:p>
            <a:pPr rtl="0" eaLnBrk="1" latinLnBrk="0" hangingPunct="1"/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F403757B-3C0A-0849-B674-7D15D576B3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68530" y="6352478"/>
            <a:ext cx="1362108" cy="4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89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5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l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B521616-1FF6-5A4F-BBD4-A816DFE1A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25" y="228601"/>
            <a:ext cx="10808209" cy="307777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7194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B521616-1FF6-5A4F-BBD4-A816DFE1A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557784"/>
            <a:ext cx="10808209" cy="307777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5563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l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2261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 - dark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BBF4556C-7350-8344-8FD3-376E341E1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9616" y="2052083"/>
            <a:ext cx="8169317" cy="1579267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57AC9073-4735-234C-8722-537F838301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0190" y="3885739"/>
            <a:ext cx="8171383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BEE8D4C-39E3-9745-8EF7-EE363873ECE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499617" y="4987532"/>
            <a:ext cx="4013178" cy="365125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date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242CFFB-365C-1E4A-856E-A39BC59F6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9617" y="6325193"/>
            <a:ext cx="1198179" cy="3035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2022 Cognizant</a:t>
            </a:r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9CD10274-ED9E-6941-BC52-E5F5959570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23899" y="989145"/>
            <a:ext cx="3228342" cy="56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87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deba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4E4AF-DC74-4D20-8889-EEAA33BF6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7784"/>
            <a:ext cx="11368088" cy="369332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8F6BBCE-1764-1640-A438-3E4FF74DAE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19472" y="1700784"/>
            <a:ext cx="7272528" cy="5157216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811B148-D80B-1643-BDEE-6709270AD132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457200" y="1700783"/>
            <a:ext cx="4114800" cy="3960545"/>
          </a:xfr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tabLst/>
              <a:defRPr>
                <a:solidFill>
                  <a:schemeClr val="tx1"/>
                </a:solidFill>
              </a:defRPr>
            </a:lvl1pPr>
            <a:lvl2pPr marL="573088" indent="-23018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2pPr>
            <a:lvl3pPr marL="858838" indent="-228600">
              <a:lnSpc>
                <a:spcPct val="100000"/>
              </a:lnSpc>
              <a:buFont typeface="Cambria" panose="02040503050406030204" pitchFamily="18" charset="0"/>
              <a:buChar char="⎻"/>
              <a:tabLst/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3C01ECF-1735-274D-BF51-3DEEB7013C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7201" y="5876091"/>
            <a:ext cx="4114799" cy="349897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Insert source or footnote here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64B4C09-F066-CF4C-88F7-F9F94BEA3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2416" y="6438349"/>
            <a:ext cx="1198179" cy="19041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/>
              <a:t>© 2022 Cognizant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A00430F-19EE-214B-BACE-717C59343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199" y="6438651"/>
            <a:ext cx="352097" cy="190747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C53E075B-3175-45CF-B3C7-FEDF3F5961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975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F7AC9C5-12E9-9E44-9EC8-143CC68E1C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-1"/>
            <a:ext cx="6096000" cy="6858001"/>
          </a:xfrm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B34307-3F79-684E-8108-52BE58260E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3E075B-3175-45CF-B3C7-FEDF3F5961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D9B959C-45E7-7944-8FAE-13CCC84C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2416" y="6263640"/>
            <a:ext cx="119817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2022 Cognizant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27FE36-106F-214F-8EF0-7E299D9C46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2416" y="2627790"/>
            <a:ext cx="4545012" cy="1349113"/>
          </a:xfrm>
        </p:spPr>
        <p:txBody>
          <a:bodyPr anchor="ctr" anchorCtr="0"/>
          <a:lstStyle>
            <a:lvl1pPr>
              <a:defRPr sz="3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0911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4A6658A-A831-914D-9CF0-153F9E06FA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18494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full ble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4A6658A-A831-914D-9CF0-153F9E06FA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86007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24D29811-8F58-AB4A-BA13-B9ED7A6BC7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993172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15AA5-70F9-0B45-8147-A29FFDCDC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699" y="148963"/>
            <a:ext cx="11408228" cy="772313"/>
          </a:xfrm>
        </p:spPr>
        <p:txBody>
          <a:bodyPr wrap="square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F1C48BF4-5FE1-8E45-9D38-D16DB42673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8603" y="6511090"/>
            <a:ext cx="6096000" cy="249655"/>
          </a:xfrm>
          <a:prstGeom prst="rect">
            <a:avLst/>
          </a:prstGeom>
        </p:spPr>
        <p:txBody>
          <a:bodyPr vert="horz" lIns="18288" tIns="0" rIns="18288" bIns="0" rtlCol="0" anchor="ctr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defRPr sz="1000"/>
            </a:lvl2pPr>
            <a:lvl3pPr marL="0" indent="0">
              <a:defRPr sz="1000"/>
            </a:lvl3pPr>
            <a:lvl4pPr marL="0" indent="0">
              <a:defRPr sz="1000"/>
            </a:lvl4pPr>
            <a:lvl5pPr marL="0" indent="0">
              <a:defRPr sz="1000"/>
            </a:lvl5pPr>
            <a:lvl6pPr marL="0" indent="0">
              <a:defRPr sz="1000"/>
            </a:lvl6pPr>
            <a:lvl7pPr marL="0" indent="0">
              <a:defRPr sz="1000"/>
            </a:lvl7pPr>
            <a:lvl8pPr marL="0" indent="0">
              <a:defRPr sz="1000"/>
            </a:lvl8pPr>
            <a:lvl9pPr marL="0" indent="0">
              <a:defRPr sz="1000"/>
            </a:lvl9pPr>
          </a:lstStyle>
          <a:p>
            <a:r>
              <a:rPr lang="en-US"/>
              <a:t>© 2022 Cognizant</a:t>
            </a:r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1E05292D-AC2C-334C-BED4-9DB42E3CD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5178" y="6552952"/>
            <a:ext cx="304800" cy="164212"/>
          </a:xfrm>
          <a:prstGeom prst="rect">
            <a:avLst/>
          </a:prstGeom>
        </p:spPr>
        <p:txBody>
          <a:bodyPr vert="horz" lIns="18288" tIns="0" rIns="18288" bIns="0" rtlCol="0" anchor="ctr" anchorCtr="0">
            <a:spAutoFit/>
          </a:bodyPr>
          <a:lstStyle>
            <a:lvl1pPr algn="r">
              <a:defRPr sz="1067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FEF571-C9B4-4D92-A7F7-315B894862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377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Layou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15AA5-70F9-0B45-8147-A29FFDCDC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43" y="270227"/>
            <a:ext cx="11222736" cy="828040"/>
          </a:xfrm>
        </p:spPr>
        <p:txBody>
          <a:bodyPr wrap="none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8C855543-B1C8-B946-B60D-4C04E3A85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0515" y="6260549"/>
            <a:ext cx="6096000" cy="24965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defRPr sz="1000"/>
            </a:lvl2pPr>
            <a:lvl3pPr marL="0" indent="0">
              <a:defRPr sz="1000"/>
            </a:lvl3pPr>
            <a:lvl4pPr marL="0" indent="0">
              <a:defRPr sz="1000"/>
            </a:lvl4pPr>
            <a:lvl5pPr marL="0" indent="0">
              <a:defRPr sz="1000"/>
            </a:lvl5pPr>
            <a:lvl6pPr marL="0" indent="0">
              <a:defRPr sz="1000"/>
            </a:lvl6pPr>
            <a:lvl7pPr marL="0" indent="0">
              <a:defRPr sz="1000"/>
            </a:lvl7pPr>
            <a:lvl8pPr marL="0" indent="0">
              <a:defRPr sz="1000"/>
            </a:lvl8pPr>
            <a:lvl9pPr marL="0" indent="0">
              <a:defRPr sz="1000"/>
            </a:lvl9pPr>
          </a:lstStyle>
          <a:p>
            <a:r>
              <a:rPr lang="en-US"/>
              <a:t>© 2022 Cognizant</a:t>
            </a: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740C1DF7-CAE5-ED40-B1C3-1FB1E0F74A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3467" y="6346055"/>
            <a:ext cx="304800" cy="16414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67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FEF571-C9B4-4D92-A7F7-315B894862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bg object 18"/>
          <p:cNvSpPr/>
          <p:nvPr userDrawn="1"/>
        </p:nvSpPr>
        <p:spPr>
          <a:xfrm>
            <a:off x="10180456" y="6221192"/>
            <a:ext cx="45719" cy="365760"/>
          </a:xfrm>
          <a:custGeom>
            <a:avLst/>
            <a:gdLst/>
            <a:ahLst/>
            <a:cxnLst/>
            <a:rect l="l" t="t" r="r" b="b"/>
            <a:pathLst>
              <a:path h="320039">
                <a:moveTo>
                  <a:pt x="0" y="0"/>
                </a:moveTo>
                <a:lnTo>
                  <a:pt x="0" y="320039"/>
                </a:lnTo>
              </a:path>
            </a:pathLst>
          </a:custGeom>
          <a:ln w="6096">
            <a:solidFill>
              <a:srgbClr val="0000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t="33285" b="30417"/>
          <a:stretch/>
        </p:blipFill>
        <p:spPr>
          <a:xfrm>
            <a:off x="8325134" y="6030292"/>
            <a:ext cx="1743502" cy="63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152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E48B4-F4ED-4DA0-AE35-136D1133A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26" y="128630"/>
            <a:ext cx="11180064" cy="669860"/>
          </a:xfr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7E53A72-E1D6-4692-98EC-6243614B7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2022 Cognizant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049D8E0-67E3-4D7E-847C-95CFA1F84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EF571-C9B4-4D92-A7F7-315B894862A8}" type="slidenum">
              <a:rPr kumimoji="0" lang="en-US" sz="1067" b="1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1" i="0" u="none" strike="noStrike" kern="1200" cap="none" spc="0" normalizeH="0" baseline="0" noProof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l="13702" t="27881" r="14395" b="25141"/>
          <a:stretch/>
        </p:blipFill>
        <p:spPr>
          <a:xfrm>
            <a:off x="8966570" y="6121756"/>
            <a:ext cx="1282900" cy="55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226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 Layou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15AA5-70F9-0B45-8147-A29FFDCDC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365761"/>
            <a:ext cx="11218672" cy="828040"/>
          </a:xfrm>
        </p:spPr>
        <p:txBody>
          <a:bodyPr wrap="square">
            <a:normAutofit/>
          </a:bodyPr>
          <a:lstStyle>
            <a:lvl1pPr>
              <a:defRPr sz="29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938DDBF-3A18-FC4C-9433-65FAE526516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8000" y="1457739"/>
            <a:ext cx="11176000" cy="45057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Google Shape;12;p1">
            <a:extLst>
              <a:ext uri="{FF2B5EF4-FFF2-40B4-BE49-F238E27FC236}">
                <a16:creationId xmlns:a16="http://schemas.microsoft.com/office/drawing/2014/main" id="{222D8B4C-0D63-424E-8510-858936FC1629}"/>
              </a:ext>
            </a:extLst>
          </p:cNvPr>
          <p:cNvSpPr txBox="1">
            <a:spLocks noGrp="1"/>
          </p:cNvSpPr>
          <p:nvPr>
            <p:ph type="ftr" idx="3"/>
          </p:nvPr>
        </p:nvSpPr>
        <p:spPr>
          <a:xfrm>
            <a:off x="880515" y="6250217"/>
            <a:ext cx="6096000" cy="249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© 2022 Cognizant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Google Shape;13;p1">
            <a:extLst>
              <a:ext uri="{FF2B5EF4-FFF2-40B4-BE49-F238E27FC236}">
                <a16:creationId xmlns:a16="http://schemas.microsoft.com/office/drawing/2014/main" id="{B866A17E-7289-AF49-BBE7-90DB0F56E09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513467" y="6335723"/>
            <a:ext cx="304800" cy="164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4567624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-1535"/>
            <a:ext cx="4470401" cy="613725"/>
          </a:xfrm>
          <a:prstGeom prst="rect">
            <a:avLst/>
          </a:prstGeom>
          <a:solidFill>
            <a:srgbClr val="5171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0303" y="2"/>
            <a:ext cx="9961047" cy="61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3"/>
          <p:cNvSpPr>
            <a:spLocks noChangeArrowheads="1"/>
          </p:cNvSpPr>
          <p:nvPr userDrawn="1"/>
        </p:nvSpPr>
        <p:spPr bwMode="auto">
          <a:xfrm>
            <a:off x="460049" y="5996942"/>
            <a:ext cx="2945884" cy="70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/>
          <a:lstStyle/>
          <a:p>
            <a:pPr defTabSz="1219170" eaLnBrk="0" hangingPunct="0">
              <a:lnSpc>
                <a:spcPct val="190000"/>
              </a:lnSpc>
              <a:defRPr/>
            </a:pPr>
            <a:r>
              <a:rPr lang="en-US" sz="1100">
                <a:solidFill>
                  <a:prstClr val="white"/>
                </a:solidFill>
                <a:ea typeface="ＭＳ Ｐゴシック"/>
                <a:cs typeface="Arial" panose="020B0604020202020204" pitchFamily="34" charset="0"/>
              </a:rPr>
              <a:t>                                                                                                                                     |  ©2014, Cognizant 		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92455" y="6368576"/>
            <a:ext cx="402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/>
            <a:fld id="{E9DDB3A9-D2FE-4F37-B5AB-335A94C7EF79}" type="slidenum">
              <a:rPr lang="en-US" sz="1400" smtClean="0">
                <a:solidFill>
                  <a:prstClr val="white"/>
                </a:solidFill>
                <a:cs typeface="Arial" charset="0"/>
              </a:rPr>
              <a:pPr defTabSz="1219170"/>
              <a:t>‹#›</a:t>
            </a:fld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-1" y="6807201"/>
            <a:ext cx="12188023" cy="76451"/>
          </a:xfrm>
          <a:prstGeom prst="rect">
            <a:avLst/>
          </a:prstGeom>
          <a:solidFill>
            <a:srgbClr val="093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86105" y="72495"/>
            <a:ext cx="10209249" cy="465667"/>
          </a:xfrm>
        </p:spPr>
        <p:txBody>
          <a:bodyPr>
            <a:normAutofit/>
          </a:bodyPr>
          <a:lstStyle>
            <a:lvl1pPr algn="l">
              <a:defRPr sz="2133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1"/>
          <a:stretch/>
        </p:blipFill>
        <p:spPr>
          <a:xfrm>
            <a:off x="0" y="6236022"/>
            <a:ext cx="12192000" cy="571180"/>
          </a:xfrm>
          <a:prstGeom prst="rect">
            <a:avLst/>
          </a:prstGeom>
        </p:spPr>
      </p:pic>
      <p:pic>
        <p:nvPicPr>
          <p:cNvPr id="23" name="Picture 22" descr="Cognizant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43" y="6326333"/>
            <a:ext cx="1435211" cy="435027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10821013" y="6431707"/>
            <a:ext cx="13670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00" kern="0">
                <a:solidFill>
                  <a:sysClr val="window" lastClr="FFFFFF"/>
                </a:solidFill>
                <a:cs typeface="Arial"/>
              </a:rPr>
              <a:t>© 2018 Cognizant 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10818675" y="6417123"/>
            <a:ext cx="0" cy="276195"/>
          </a:xfrm>
          <a:prstGeom prst="line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</a:ln>
          <a:effectLst/>
        </p:spPr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95353" y="6404082"/>
            <a:ext cx="342531" cy="3042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2AB80A-78BA-6B42-BA0D-B44ACF890F5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710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B04ED9-CA93-3142-B4EC-8ED6F34D15E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" y="0"/>
            <a:ext cx="12191621" cy="6858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3D68EAA-2800-2247-8628-ED1190D000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1095732" y="2279391"/>
            <a:ext cx="8974667" cy="1805751"/>
          </a:xfrm>
        </p:spPr>
        <p:txBody>
          <a:bodyPr wrap="square" anchor="t" anchorCtr="0">
            <a:spAutoFit/>
          </a:bodyPr>
          <a:lstStyle>
            <a:lvl1pPr algn="l">
              <a:defRPr sz="5867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Divider Title Goes Here</a:t>
            </a:r>
            <a:br>
              <a:rPr lang="en-US"/>
            </a:br>
            <a:r>
              <a:rPr lang="en-US"/>
              <a:t>Divider Title Goes 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5D67C1-E5E2-DA4B-B9CA-F4770AE7E188}"/>
              </a:ext>
            </a:extLst>
          </p:cNvPr>
          <p:cNvCxnSpPr>
            <a:cxnSpLocks/>
          </p:cNvCxnSpPr>
          <p:nvPr/>
        </p:nvCxnSpPr>
        <p:spPr>
          <a:xfrm>
            <a:off x="1095732" y="2010157"/>
            <a:ext cx="8961120" cy="0"/>
          </a:xfrm>
          <a:prstGeom prst="line">
            <a:avLst/>
          </a:prstGeom>
          <a:ln>
            <a:solidFill>
              <a:srgbClr val="2D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2B70743-5F5D-8242-9DEE-0023FCB4BEB9}"/>
              </a:ext>
            </a:extLst>
          </p:cNvPr>
          <p:cNvCxnSpPr>
            <a:cxnSpLocks/>
          </p:cNvCxnSpPr>
          <p:nvPr userDrawn="1"/>
        </p:nvCxnSpPr>
        <p:spPr>
          <a:xfrm>
            <a:off x="1095732" y="2010157"/>
            <a:ext cx="8961120" cy="0"/>
          </a:xfrm>
          <a:prstGeom prst="line">
            <a:avLst/>
          </a:prstGeom>
          <a:ln>
            <a:solidFill>
              <a:srgbClr val="2D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oogle Shape;31;p4">
            <a:extLst>
              <a:ext uri="{FF2B5EF4-FFF2-40B4-BE49-F238E27FC236}">
                <a16:creationId xmlns:a16="http://schemas.microsoft.com/office/drawing/2014/main" id="{EA9E8149-DC09-BF4C-A047-DA472CEC73ED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10752320" y="6336581"/>
            <a:ext cx="926213" cy="197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005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 - light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242CFFB-365C-1E4A-856E-A39BC59F6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9617" y="6325193"/>
            <a:ext cx="1198179" cy="3035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2022 Cognizant</a:t>
            </a:r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9CD10274-ED9E-6941-BC52-E5F5959570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23899" y="989145"/>
            <a:ext cx="3228341" cy="56667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DE8E3D3-C194-B841-B075-DAC84FCD3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9616" y="2052083"/>
            <a:ext cx="8169317" cy="1579267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AFE488B-546A-F04A-B54A-A8A9E81A6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0190" y="3885739"/>
            <a:ext cx="8171383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D785364-026C-1848-826F-235C8A0AC5F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499617" y="4987532"/>
            <a:ext cx="4013178" cy="365125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3006675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Main Layou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15AA5-70F9-0B45-8147-A29FFDCDC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67" y="146580"/>
            <a:ext cx="11218672" cy="828040"/>
          </a:xfrm>
        </p:spPr>
        <p:txBody>
          <a:bodyPr wrap="square">
            <a:normAutofit/>
          </a:bodyPr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Google Shape;12;p1">
            <a:extLst>
              <a:ext uri="{FF2B5EF4-FFF2-40B4-BE49-F238E27FC236}">
                <a16:creationId xmlns:a16="http://schemas.microsoft.com/office/drawing/2014/main" id="{222D8B4C-0D63-424E-8510-858936FC1629}"/>
              </a:ext>
            </a:extLst>
          </p:cNvPr>
          <p:cNvSpPr txBox="1">
            <a:spLocks noGrp="1"/>
          </p:cNvSpPr>
          <p:nvPr>
            <p:ph type="ftr" idx="3"/>
          </p:nvPr>
        </p:nvSpPr>
        <p:spPr>
          <a:xfrm>
            <a:off x="880515" y="6250217"/>
            <a:ext cx="6096000" cy="249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33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© 2022 Cognizant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Google Shape;13;p1">
            <a:extLst>
              <a:ext uri="{FF2B5EF4-FFF2-40B4-BE49-F238E27FC236}">
                <a16:creationId xmlns:a16="http://schemas.microsoft.com/office/drawing/2014/main" id="{B866A17E-7289-AF49-BBE7-90DB0F56E09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513467" y="6335723"/>
            <a:ext cx="304800" cy="164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933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058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6324675"/>
            <a:ext cx="7158831" cy="533324"/>
          </a:xfrm>
          <a:prstGeom prst="rect">
            <a:avLst/>
          </a:prstGeom>
          <a:solidFill>
            <a:srgbClr val="005C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62" y="6328087"/>
            <a:ext cx="718927" cy="50102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B32AB80A-78BA-6B42-BA0D-B44ACF890F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7299" y="183731"/>
            <a:ext cx="11737403" cy="5461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667">
                <a:solidFill>
                  <a:srgbClr val="807F8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Header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0358968" y="6389703"/>
            <a:ext cx="0" cy="276195"/>
          </a:xfrm>
          <a:prstGeom prst="line">
            <a:avLst/>
          </a:prstGeom>
          <a:noFill/>
          <a:ln w="635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</a:ln>
          <a:effectLst/>
        </p:spPr>
      </p:cxnSp>
      <p:cxnSp>
        <p:nvCxnSpPr>
          <p:cNvPr id="11" name="Straight Connector 10"/>
          <p:cNvCxnSpPr/>
          <p:nvPr userDrawn="1"/>
        </p:nvCxnSpPr>
        <p:spPr>
          <a:xfrm>
            <a:off x="227299" y="114299"/>
            <a:ext cx="11737403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1158873" y="6429789"/>
            <a:ext cx="25641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© 2019 Cognizant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345" y="6145879"/>
            <a:ext cx="2111907" cy="8157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170" y="6430584"/>
            <a:ext cx="1496532" cy="32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703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6324676"/>
            <a:ext cx="8174692" cy="533324"/>
          </a:xfrm>
          <a:prstGeom prst="rect">
            <a:avLst/>
          </a:prstGeom>
          <a:solidFill>
            <a:srgbClr val="0000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84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8750" y="127977"/>
            <a:ext cx="11152501" cy="755663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defRPr sz="2333" b="1">
                <a:solidFill>
                  <a:srgbClr val="474747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>
          <a:xfrm>
            <a:off x="158751" y="114298"/>
            <a:ext cx="11908169" cy="0"/>
          </a:xfrm>
          <a:prstGeom prst="line">
            <a:avLst/>
          </a:prstGeom>
          <a:ln w="19050">
            <a:solidFill>
              <a:srgbClr val="D311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062" y="6429789"/>
            <a:ext cx="1400640" cy="3009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254" y="114299"/>
            <a:ext cx="755665" cy="75566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84489" y="6488746"/>
            <a:ext cx="2564191" cy="22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915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5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rPr>
              <a:t>© 2021 Cognizant 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62" y="6340823"/>
            <a:ext cx="718927" cy="501028"/>
          </a:xfrm>
        </p:spPr>
        <p:txBody>
          <a:bodyPr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fld id="{B32AB80A-78BA-6B42-BA0D-B44ACF890F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21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0">
          <p15:clr>
            <a:srgbClr val="FBAE40"/>
          </p15:clr>
        </p15:guide>
        <p15:guide id="2" orient="horz" pos="696">
          <p15:clr>
            <a:srgbClr val="FBAE40"/>
          </p15:clr>
        </p15:guide>
        <p15:guide id="3" orient="horz" pos="4728">
          <p15:clr>
            <a:srgbClr val="FBAE40"/>
          </p15:clr>
        </p15:guide>
        <p15:guide id="4" pos="912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A92D58F-27A5-440B-BDDC-757CC6F1E323}"/>
              </a:ext>
            </a:extLst>
          </p:cNvPr>
          <p:cNvCxnSpPr>
            <a:cxnSpLocks/>
          </p:cNvCxnSpPr>
          <p:nvPr userDrawn="1"/>
        </p:nvCxnSpPr>
        <p:spPr>
          <a:xfrm>
            <a:off x="506567" y="6254496"/>
            <a:ext cx="11178867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B0FBDCD-BEEF-402D-8FD6-B67C618D65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9981217" y="6373368"/>
            <a:ext cx="170421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706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77A60C-8C3A-D144-9653-F0AA568AD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437" y="365760"/>
            <a:ext cx="11418679" cy="566309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6CE6E2-40DA-A14B-BC0D-66B8F7BE5A3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© 2022 Cognizant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5D7738-298D-6F45-9D4F-E6F0A231C0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C08BAF7-358A-4D32-9F4D-309150253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18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BF505-C9D5-403B-9D3B-321A20493A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indent="0">
              <a:buClr>
                <a:schemeClr val="accent3"/>
              </a:buClr>
              <a:buFont typeface="+mj-lt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TOC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522F2-32CA-4802-9320-A58D8A6DF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2416" y="6325193"/>
            <a:ext cx="1198179" cy="3035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2022 Cognizant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500E8-DB39-442F-AD4A-610EB529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199" y="6325299"/>
            <a:ext cx="352097" cy="304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3E075B-3175-45CF-B3C7-FEDF3F5961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1757621-CF57-B04A-880F-50800569DC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700784"/>
            <a:ext cx="11368088" cy="3959081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Font typeface="+mj-lt"/>
              <a:buAutoNum type="arabicPeriod"/>
              <a:tabLst/>
              <a:defRPr sz="1800">
                <a:solidFill>
                  <a:schemeClr val="tx1"/>
                </a:solidFill>
              </a:defRPr>
            </a:lvl1pPr>
            <a:lvl2pPr marL="690563" indent="-23018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00">
                <a:solidFill>
                  <a:schemeClr val="tx1"/>
                </a:solidFill>
              </a:defRPr>
            </a:lvl2pPr>
            <a:lvl3pPr marL="976313" indent="-230188">
              <a:lnSpc>
                <a:spcPct val="100000"/>
              </a:lnSpc>
              <a:buFont typeface="Cambria" panose="02040503050406030204" pitchFamily="18" charset="0"/>
              <a:buChar char="⎻"/>
              <a:tabLst/>
              <a:defRPr sz="18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4D26F9-1077-4443-A17C-B4C76A2FF6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68530" y="6352478"/>
            <a:ext cx="1362108" cy="4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98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EC9DA8-4888-CD46-8867-018922635C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199" y="-16933"/>
            <a:ext cx="7307799" cy="68749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63C380-E279-D44A-A6C8-6A5715D7BB4E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0" b="800"/>
          <a:stretch/>
        </p:blipFill>
        <p:spPr>
          <a:xfrm>
            <a:off x="0" y="0"/>
            <a:ext cx="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45B5F9-B0CC-474A-9C3C-A26A32768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2416" y="1903671"/>
            <a:ext cx="6053327" cy="1846659"/>
          </a:xfrm>
        </p:spPr>
        <p:txBody>
          <a:bodyPr wrap="square" anchor="ctr" anchorCtr="0">
            <a:sp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9DE29-D9FA-4B0E-A7C0-43DB36D3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2416" y="6325193"/>
            <a:ext cx="1198179" cy="3035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2022 Cognizant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7FC31-4B65-4AE0-A928-66D0B6CC0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199" y="6325299"/>
            <a:ext cx="352097" cy="304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3E075B-3175-45CF-B3C7-FEDF3F5961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7BDEB1A-BAD0-BF40-B60C-ADBD284092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1400" y="3897548"/>
            <a:ext cx="6053322" cy="1295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3255087C-F40D-2E4F-A55B-4F9057EEE5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72758" y="381864"/>
            <a:ext cx="2067983" cy="62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73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5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 - gradi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787BDE-83D1-3544-AC4E-1CFD5F6025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7" t="3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63C380-E279-D44A-A6C8-6A5715D7BB4E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0" b="800"/>
          <a:stretch/>
        </p:blipFill>
        <p:spPr>
          <a:xfrm>
            <a:off x="0" y="0"/>
            <a:ext cx="0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9DE29-D9FA-4B0E-A7C0-43DB36D3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2416" y="6325193"/>
            <a:ext cx="1198179" cy="3035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© 2022 Cognizant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7FC31-4B65-4AE0-A928-66D0B6CC0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199" y="6325299"/>
            <a:ext cx="352097" cy="304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53E075B-3175-45CF-B3C7-FEDF3F5961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A919A3B-0146-574E-8595-5525F87CFB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2416" y="2036802"/>
            <a:ext cx="9381744" cy="1107996"/>
          </a:xfrm>
        </p:spPr>
        <p:txBody>
          <a:bodyPr anchor="ctr" anchorCtr="0"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style, copy can go here on one or two lines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59C228D1-6A04-314E-AC72-C114541222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482419" y="6352479"/>
            <a:ext cx="1362108" cy="4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91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 - gradi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787BDE-83D1-3544-AC4E-1CFD5F6025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63C380-E279-D44A-A6C8-6A5715D7BB4E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0" b="800"/>
          <a:stretch/>
        </p:blipFill>
        <p:spPr>
          <a:xfrm>
            <a:off x="0" y="0"/>
            <a:ext cx="0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9DE29-D9FA-4B0E-A7C0-43DB36D3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2416" y="6325193"/>
            <a:ext cx="1198179" cy="3035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2022 Cognizant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7FC31-4B65-4AE0-A928-66D0B6CC0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199" y="6325299"/>
            <a:ext cx="352097" cy="304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3E075B-3175-45CF-B3C7-FEDF3F5961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A919A3B-0146-574E-8595-5525F87CFB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2416" y="2036802"/>
            <a:ext cx="9381744" cy="1107996"/>
          </a:xfrm>
        </p:spPr>
        <p:txBody>
          <a:bodyPr anchor="ctr" anchorCtr="0"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style, copy can go here on one or two lines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D0F15C86-2BE4-DF46-883D-1A49945192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482419" y="6352479"/>
            <a:ext cx="1362108" cy="4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22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 - gradi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787BDE-83D1-3544-AC4E-1CFD5F6025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5693"/>
            <a:ext cx="12202121" cy="68636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63C380-E279-D44A-A6C8-6A5715D7BB4E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0" b="800"/>
          <a:stretch/>
        </p:blipFill>
        <p:spPr>
          <a:xfrm>
            <a:off x="0" y="0"/>
            <a:ext cx="0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9DE29-D9FA-4B0E-A7C0-43DB36D3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2416" y="6325193"/>
            <a:ext cx="1198179" cy="3035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2022 Cognizant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7FC31-4B65-4AE0-A928-66D0B6CC0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199" y="6325299"/>
            <a:ext cx="352097" cy="304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3E075B-3175-45CF-B3C7-FEDF3F5961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A919A3B-0146-574E-8595-5525F87CFB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2416" y="2036802"/>
            <a:ext cx="9381744" cy="1107996"/>
          </a:xfrm>
        </p:spPr>
        <p:txBody>
          <a:bodyPr anchor="ctr" anchorCtr="0"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style, copy can go here on one or two lines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62FFB9D1-0873-894C-8D31-DBAD9B4DD0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482419" y="6352479"/>
            <a:ext cx="1362108" cy="4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10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8E9D72-856B-46EE-8BDE-CBBAC28AA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57784"/>
            <a:ext cx="10808209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353AE5-6B0E-4902-862A-00CC79737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1526723"/>
            <a:ext cx="10808209" cy="413730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15BBF-C237-4C9F-A0A0-755261F59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2416" y="6325193"/>
            <a:ext cx="1198179" cy="30357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/>
              <a:t>© 2022 Cognizant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F048F-36A8-491A-8564-2DB36D67B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199" y="6325299"/>
            <a:ext cx="352097" cy="3041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C53E075B-3175-45CF-B3C7-FEDF3F5961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97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  <p:sldLayoutId id="2147483837" r:id="rId18"/>
    <p:sldLayoutId id="2147483838" r:id="rId19"/>
    <p:sldLayoutId id="2147483839" r:id="rId20"/>
    <p:sldLayoutId id="2147483840" r:id="rId21"/>
    <p:sldLayoutId id="2147483841" r:id="rId22"/>
    <p:sldLayoutId id="2147483842" r:id="rId23"/>
    <p:sldLayoutId id="2147483843" r:id="rId24"/>
    <p:sldLayoutId id="2147483844" r:id="rId25"/>
    <p:sldLayoutId id="2147483845" r:id="rId26"/>
    <p:sldLayoutId id="2147483846" r:id="rId27"/>
    <p:sldLayoutId id="2147483847" r:id="rId28"/>
    <p:sldLayoutId id="2147483848" r:id="rId29"/>
    <p:sldLayoutId id="2147483849" r:id="rId30"/>
    <p:sldLayoutId id="2147483850" r:id="rId31"/>
    <p:sldLayoutId id="2147483851" r:id="rId32"/>
    <p:sldLayoutId id="2147483852" r:id="rId33"/>
    <p:sldLayoutId id="2147483853" r:id="rId34"/>
    <p:sldLayoutId id="2147483854" r:id="rId35"/>
    <p:sldLayoutId id="2147483855" r:id="rId36"/>
    <p:sldLayoutId id="2147483856" r:id="rId37"/>
    <p:sldLayoutId id="2147483857" r:id="rId38"/>
    <p:sldLayoutId id="2147483858" r:id="rId39"/>
    <p:sldLayoutId id="2147483859" r:id="rId40"/>
    <p:sldLayoutId id="2147483864" r:id="rId41"/>
    <p:sldLayoutId id="2147483865" r:id="rId42"/>
    <p:sldLayoutId id="2147483866" r:id="rId43"/>
    <p:sldLayoutId id="2147483867" r:id="rId44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79438" indent="-23018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65188" indent="-230188" algn="l" defTabSz="914400" rtl="0" eaLnBrk="1" latinLnBrk="0" hangingPunct="1">
        <a:lnSpc>
          <a:spcPct val="100000"/>
        </a:lnSpc>
        <a:spcBef>
          <a:spcPts val="500"/>
        </a:spcBef>
        <a:buFont typeface="Cambria" panose="02040503050406030204" pitchFamily="18" charset="0"/>
        <a:buChar char="⎻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92">
          <p15:clr>
            <a:srgbClr val="F26B43"/>
          </p15:clr>
        </p15:guide>
        <p15:guide id="2" pos="285">
          <p15:clr>
            <a:srgbClr val="F26B43"/>
          </p15:clr>
        </p15:guide>
        <p15:guide id="3" orient="horz" pos="3943">
          <p15:clr>
            <a:srgbClr val="F26B43"/>
          </p15:clr>
        </p15:guide>
        <p15:guide id="4" orient="horz" pos="288">
          <p15:clr>
            <a:srgbClr val="F26B43"/>
          </p15:clr>
        </p15:guide>
        <p15:guide id="5" orient="horz" pos="41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8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jpe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4.png"/><Relationship Id="rId11" Type="http://schemas.openxmlformats.org/officeDocument/2006/relationships/image" Target="../media/image57.svg"/><Relationship Id="rId5" Type="http://schemas.openxmlformats.org/officeDocument/2006/relationships/image" Target="../media/image53.sv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image" Target="../media/image59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99C565-0E58-3C31-B2F8-2F575253D098}"/>
              </a:ext>
            </a:extLst>
          </p:cNvPr>
          <p:cNvSpPr/>
          <p:nvPr/>
        </p:nvSpPr>
        <p:spPr>
          <a:xfrm>
            <a:off x="4754880" y="0"/>
            <a:ext cx="7437120" cy="6858000"/>
          </a:xfrm>
          <a:prstGeom prst="rect">
            <a:avLst/>
          </a:prstGeom>
          <a:solidFill>
            <a:srgbClr val="97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EF10366B-B9B8-2819-AE62-999E4CBF6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42914"/>
            <a:ext cx="7951808" cy="112157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A21E8B-3E90-F7CA-3A19-A1416CF56447}"/>
              </a:ext>
            </a:extLst>
          </p:cNvPr>
          <p:cNvSpPr txBox="1"/>
          <p:nvPr/>
        </p:nvSpPr>
        <p:spPr>
          <a:xfrm>
            <a:off x="8588415" y="2327597"/>
            <a:ext cx="3194613" cy="174227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CIONET Belgium</a:t>
            </a:r>
          </a:p>
          <a:p>
            <a:pPr marL="0" marR="0" lvl="0" indent="0" algn="ctr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FFFF"/>
                </a:solidFill>
                <a:latin typeface="Arial" panose="020B0604020202020204"/>
              </a:rPr>
              <a:t>A Smarter Business</a:t>
            </a:r>
          </a:p>
          <a:p>
            <a:pPr marL="0" marR="0" lvl="0" indent="0" algn="ctr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1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FFFFF"/>
                </a:solidFill>
                <a:latin typeface="Arial" panose="020B0604020202020204"/>
              </a:rPr>
              <a:t>15 June 2023</a:t>
            </a:r>
            <a:endParaRPr kumimoji="0" lang="en-GB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5413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A5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anting Seeds of Bitterness - Visionary Family Ministries">
            <a:extLst>
              <a:ext uri="{FF2B5EF4-FFF2-40B4-BE49-F238E27FC236}">
                <a16:creationId xmlns:a16="http://schemas.microsoft.com/office/drawing/2014/main" id="{4BAF6A0C-4AE8-B852-EFFB-F07BE645D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3" t="24306" r="35552" b="29031"/>
          <a:stretch>
            <a:fillRect/>
          </a:stretch>
        </p:blipFill>
        <p:spPr bwMode="auto">
          <a:xfrm>
            <a:off x="517001" y="1530752"/>
            <a:ext cx="4109014" cy="3796496"/>
          </a:xfrm>
          <a:custGeom>
            <a:avLst/>
            <a:gdLst>
              <a:gd name="connsiteX0" fmla="*/ 2054507 w 4109014"/>
              <a:gd name="connsiteY0" fmla="*/ 0 h 3796496"/>
              <a:gd name="connsiteX1" fmla="*/ 4109014 w 4109014"/>
              <a:gd name="connsiteY1" fmla="*/ 1898248 h 3796496"/>
              <a:gd name="connsiteX2" fmla="*/ 2054507 w 4109014"/>
              <a:gd name="connsiteY2" fmla="*/ 3796496 h 3796496"/>
              <a:gd name="connsiteX3" fmla="*/ 0 w 4109014"/>
              <a:gd name="connsiteY3" fmla="*/ 1898248 h 3796496"/>
              <a:gd name="connsiteX4" fmla="*/ 2054507 w 4109014"/>
              <a:gd name="connsiteY4" fmla="*/ 0 h 37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9014" h="3796496">
                <a:moveTo>
                  <a:pt x="2054507" y="0"/>
                </a:moveTo>
                <a:cubicBezTo>
                  <a:pt x="3189180" y="0"/>
                  <a:pt x="4109014" y="849875"/>
                  <a:pt x="4109014" y="1898248"/>
                </a:cubicBezTo>
                <a:cubicBezTo>
                  <a:pt x="4109014" y="2946621"/>
                  <a:pt x="3189180" y="3796496"/>
                  <a:pt x="2054507" y="3796496"/>
                </a:cubicBezTo>
                <a:cubicBezTo>
                  <a:pt x="919834" y="3796496"/>
                  <a:pt x="0" y="2946621"/>
                  <a:pt x="0" y="1898248"/>
                </a:cubicBezTo>
                <a:cubicBezTo>
                  <a:pt x="0" y="849875"/>
                  <a:pt x="919834" y="0"/>
                  <a:pt x="205450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AD0A4B1-DA2C-0579-34D7-3184CABECC43}"/>
              </a:ext>
            </a:extLst>
          </p:cNvPr>
          <p:cNvSpPr/>
          <p:nvPr/>
        </p:nvSpPr>
        <p:spPr>
          <a:xfrm>
            <a:off x="2563792" y="5434093"/>
            <a:ext cx="4635662" cy="1050841"/>
          </a:xfrm>
          <a:prstGeom prst="roundRect">
            <a:avLst/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Use case driven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2AC66DA-DAC2-32CF-FD8A-2718D44E232C}"/>
              </a:ext>
            </a:extLst>
          </p:cNvPr>
          <p:cNvSpPr/>
          <p:nvPr/>
        </p:nvSpPr>
        <p:spPr>
          <a:xfrm>
            <a:off x="2563793" y="358155"/>
            <a:ext cx="4635662" cy="1050842"/>
          </a:xfrm>
          <a:prstGeom prst="roundRect">
            <a:avLst/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Strategic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2D49DE9-E05D-11F2-0009-D1636AACC247}"/>
              </a:ext>
            </a:extLst>
          </p:cNvPr>
          <p:cNvSpPr/>
          <p:nvPr/>
        </p:nvSpPr>
        <p:spPr>
          <a:xfrm>
            <a:off x="5038506" y="2651828"/>
            <a:ext cx="4522528" cy="1539433"/>
          </a:xfrm>
          <a:prstGeom prst="roundRect">
            <a:avLst/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Modern Data Platform</a:t>
            </a:r>
          </a:p>
          <a:p>
            <a:pPr algn="ctr"/>
            <a:r>
              <a:rPr lang="en-GB" dirty="0"/>
              <a:t>Enabling Analytics</a:t>
            </a:r>
          </a:p>
        </p:txBody>
      </p:sp>
      <p:pic>
        <p:nvPicPr>
          <p:cNvPr id="8" name="Graphic 7" descr="Leaf with solid fill">
            <a:extLst>
              <a:ext uri="{FF2B5EF4-FFF2-40B4-BE49-F238E27FC236}">
                <a16:creationId xmlns:a16="http://schemas.microsoft.com/office/drawing/2014/main" id="{AD3B6915-0873-9C8C-5809-34D74717D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9357" y="358157"/>
            <a:ext cx="1050840" cy="1050840"/>
          </a:xfrm>
          <a:prstGeom prst="rect">
            <a:avLst/>
          </a:prstGeom>
        </p:spPr>
      </p:pic>
      <p:pic>
        <p:nvPicPr>
          <p:cNvPr id="10" name="Graphic 9" descr="Plant with solid fill">
            <a:extLst>
              <a:ext uri="{FF2B5EF4-FFF2-40B4-BE49-F238E27FC236}">
                <a16:creationId xmlns:a16="http://schemas.microsoft.com/office/drawing/2014/main" id="{84428F55-FFB2-5E83-7228-D190BE42B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9529" y="2885208"/>
            <a:ext cx="1083388" cy="1083388"/>
          </a:xfrm>
          <a:prstGeom prst="rect">
            <a:avLst/>
          </a:prstGeom>
        </p:spPr>
      </p:pic>
      <p:pic>
        <p:nvPicPr>
          <p:cNvPr id="12" name="Graphic 11" descr="Leaf with solid fill">
            <a:extLst>
              <a:ext uri="{FF2B5EF4-FFF2-40B4-BE49-F238E27FC236}">
                <a16:creationId xmlns:a16="http://schemas.microsoft.com/office/drawing/2014/main" id="{0A7785AE-CAA6-867D-4F32-B2AB9536F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95185" y="5434093"/>
            <a:ext cx="1050840" cy="105084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FCF009D-2520-A763-FBA2-04544948A4AA}"/>
              </a:ext>
            </a:extLst>
          </p:cNvPr>
          <p:cNvSpPr/>
          <p:nvPr/>
        </p:nvSpPr>
        <p:spPr>
          <a:xfrm>
            <a:off x="8754320" y="1906928"/>
            <a:ext cx="3271775" cy="3044143"/>
          </a:xfrm>
          <a:prstGeom prst="ellipse">
            <a:avLst/>
          </a:prstGeom>
          <a:solidFill>
            <a:srgbClr val="05473A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= Role of the CIO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32FC48D7-8740-D6A4-C6B0-222DE55B9B7D}"/>
              </a:ext>
            </a:extLst>
          </p:cNvPr>
          <p:cNvSpPr/>
          <p:nvPr/>
        </p:nvSpPr>
        <p:spPr>
          <a:xfrm rot="20578485">
            <a:off x="5630772" y="1237793"/>
            <a:ext cx="938349" cy="1539433"/>
          </a:xfrm>
          <a:prstGeom prst="downArrow">
            <a:avLst/>
          </a:prstGeom>
          <a:solidFill>
            <a:srgbClr val="F689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9F7A41F7-97E6-045D-5C42-CC9F301466CA}"/>
              </a:ext>
            </a:extLst>
          </p:cNvPr>
          <p:cNvSpPr/>
          <p:nvPr/>
        </p:nvSpPr>
        <p:spPr>
          <a:xfrm rot="12517657">
            <a:off x="5524151" y="3959043"/>
            <a:ext cx="938349" cy="1539433"/>
          </a:xfrm>
          <a:prstGeom prst="downArrow">
            <a:avLst/>
          </a:prstGeom>
          <a:solidFill>
            <a:srgbClr val="F689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Graphic 19" descr="High voltage with solid fill">
            <a:extLst>
              <a:ext uri="{FF2B5EF4-FFF2-40B4-BE49-F238E27FC236}">
                <a16:creationId xmlns:a16="http://schemas.microsoft.com/office/drawing/2014/main" id="{B5D1064D-8CC3-F36B-B111-4D68AAC673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33007" y="373406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357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A5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B0D4BEE-F573-3370-0671-F48840EB7507}"/>
              </a:ext>
            </a:extLst>
          </p:cNvPr>
          <p:cNvGrpSpPr/>
          <p:nvPr/>
        </p:nvGrpSpPr>
        <p:grpSpPr>
          <a:xfrm>
            <a:off x="787875" y="3208536"/>
            <a:ext cx="4250267" cy="2808929"/>
            <a:chOff x="7636759" y="1647954"/>
            <a:chExt cx="4250267" cy="2808929"/>
          </a:xfrm>
          <a:solidFill>
            <a:srgbClr val="44546A">
              <a:lumMod val="50000"/>
            </a:srgbClr>
          </a:solidFill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940038F-FD08-B952-4FCB-9207D532FF86}"/>
                </a:ext>
              </a:extLst>
            </p:cNvPr>
            <p:cNvGrpSpPr/>
            <p:nvPr/>
          </p:nvGrpSpPr>
          <p:grpSpPr>
            <a:xfrm>
              <a:off x="7636759" y="3398550"/>
              <a:ext cx="4250267" cy="1058333"/>
              <a:chOff x="1598522" y="2523067"/>
              <a:chExt cx="2423145" cy="1058333"/>
            </a:xfrm>
            <a:grpFill/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6BC70B8B-C0CB-4B79-80DC-91191EE184F3}"/>
                  </a:ext>
                </a:extLst>
              </p:cNvPr>
              <p:cNvSpPr/>
              <p:nvPr/>
            </p:nvSpPr>
            <p:spPr>
              <a:xfrm>
                <a:off x="1820333" y="2668255"/>
                <a:ext cx="1784789" cy="913145"/>
              </a:xfrm>
              <a:prstGeom prst="ellipse">
                <a:avLst/>
              </a:prstGeom>
              <a:grpFill/>
              <a:ln w="12700" cap="flat" cmpd="sng" algn="ctr">
                <a:solidFill>
                  <a:srgbClr val="44546A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BB72B55-3E07-E197-4C9C-D4C510D4DC47}"/>
                  </a:ext>
                </a:extLst>
              </p:cNvPr>
              <p:cNvSpPr/>
              <p:nvPr/>
            </p:nvSpPr>
            <p:spPr>
              <a:xfrm>
                <a:off x="1598522" y="2523067"/>
                <a:ext cx="2423145" cy="601761"/>
              </a:xfrm>
              <a:prstGeom prst="rect">
                <a:avLst/>
              </a:prstGeom>
              <a:solidFill>
                <a:srgbClr val="97A55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0BAF70E-1413-CD36-44BE-A65312C99423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H="1">
              <a:off x="8025822" y="1647954"/>
              <a:ext cx="1673016" cy="2352357"/>
            </a:xfrm>
            <a:prstGeom prst="line">
              <a:avLst/>
            </a:prstGeom>
            <a:grpFill/>
            <a:ln w="19050" cap="flat" cmpd="sng" algn="ctr">
              <a:solidFill>
                <a:srgbClr val="44546A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6C48D7F-ED4E-DEAB-603D-6E8E7893620E}"/>
                </a:ext>
              </a:extLst>
            </p:cNvPr>
            <p:cNvCxnSpPr>
              <a:cxnSpLocks/>
              <a:endCxn id="28" idx="6"/>
            </p:cNvCxnSpPr>
            <p:nvPr/>
          </p:nvCxnSpPr>
          <p:spPr>
            <a:xfrm>
              <a:off x="9698838" y="1647954"/>
              <a:ext cx="1457556" cy="2352357"/>
            </a:xfrm>
            <a:prstGeom prst="line">
              <a:avLst/>
            </a:prstGeom>
            <a:grpFill/>
            <a:ln w="19050" cap="flat" cmpd="sng" algn="ctr">
              <a:solidFill>
                <a:srgbClr val="44546A">
                  <a:lumMod val="50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AE4FE3D1-4C39-5AEE-0E88-8B179D766A40}"/>
              </a:ext>
            </a:extLst>
          </p:cNvPr>
          <p:cNvSpPr/>
          <p:nvPr/>
        </p:nvSpPr>
        <p:spPr>
          <a:xfrm>
            <a:off x="4433454" y="6154111"/>
            <a:ext cx="3676072" cy="321733"/>
          </a:xfrm>
          <a:prstGeom prst="rect">
            <a:avLst/>
          </a:prstGeom>
          <a:solidFill>
            <a:srgbClr val="44546A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5F764C3-371A-7F64-0B0F-8C75202A6F9E}"/>
              </a:ext>
            </a:extLst>
          </p:cNvPr>
          <p:cNvSpPr/>
          <p:nvPr/>
        </p:nvSpPr>
        <p:spPr>
          <a:xfrm>
            <a:off x="5037665" y="5907808"/>
            <a:ext cx="2523067" cy="321733"/>
          </a:xfrm>
          <a:prstGeom prst="roundRect">
            <a:avLst/>
          </a:prstGeom>
          <a:solidFill>
            <a:srgbClr val="44546A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38C2018-8013-5396-5121-2E0DD931D023}"/>
              </a:ext>
            </a:extLst>
          </p:cNvPr>
          <p:cNvSpPr/>
          <p:nvPr/>
        </p:nvSpPr>
        <p:spPr>
          <a:xfrm>
            <a:off x="6165656" y="1854199"/>
            <a:ext cx="211668" cy="4189105"/>
          </a:xfrm>
          <a:prstGeom prst="roundRect">
            <a:avLst/>
          </a:prstGeom>
          <a:solidFill>
            <a:srgbClr val="44546A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9464698-C66A-EC95-940B-930CEA7DF561}"/>
              </a:ext>
            </a:extLst>
          </p:cNvPr>
          <p:cNvSpPr/>
          <p:nvPr/>
        </p:nvSpPr>
        <p:spPr>
          <a:xfrm rot="20821000">
            <a:off x="2754224" y="2346006"/>
            <a:ext cx="7034531" cy="184327"/>
          </a:xfrm>
          <a:prstGeom prst="roundRect">
            <a:avLst/>
          </a:prstGeom>
          <a:solidFill>
            <a:srgbClr val="44546A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FEC84BA-D5FE-657C-5A5F-987E0E945B0E}"/>
              </a:ext>
            </a:extLst>
          </p:cNvPr>
          <p:cNvSpPr/>
          <p:nvPr/>
        </p:nvSpPr>
        <p:spPr>
          <a:xfrm>
            <a:off x="6009022" y="2167235"/>
            <a:ext cx="524933" cy="541867"/>
          </a:xfrm>
          <a:prstGeom prst="ellipse">
            <a:avLst/>
          </a:prstGeom>
          <a:solidFill>
            <a:srgbClr val="44546A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DD114A9-CF32-60A7-CCB1-91809E499733}"/>
              </a:ext>
            </a:extLst>
          </p:cNvPr>
          <p:cNvGrpSpPr/>
          <p:nvPr/>
        </p:nvGrpSpPr>
        <p:grpSpPr>
          <a:xfrm>
            <a:off x="7636759" y="1647954"/>
            <a:ext cx="4250267" cy="2808929"/>
            <a:chOff x="7636759" y="1647954"/>
            <a:chExt cx="4250267" cy="2808929"/>
          </a:xfrm>
          <a:solidFill>
            <a:srgbClr val="44546A">
              <a:lumMod val="50000"/>
            </a:srgbClr>
          </a:solidFill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F7280C5-D1BD-5E74-4CC6-EAE21F80EF0F}"/>
                </a:ext>
              </a:extLst>
            </p:cNvPr>
            <p:cNvGrpSpPr/>
            <p:nvPr/>
          </p:nvGrpSpPr>
          <p:grpSpPr>
            <a:xfrm>
              <a:off x="7636759" y="3398550"/>
              <a:ext cx="4250267" cy="1058333"/>
              <a:chOff x="1598522" y="2523067"/>
              <a:chExt cx="2423145" cy="1058333"/>
            </a:xfrm>
            <a:grpFill/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CFB0351C-18A9-68DA-031C-3184882D9FA6}"/>
                  </a:ext>
                </a:extLst>
              </p:cNvPr>
              <p:cNvSpPr/>
              <p:nvPr/>
            </p:nvSpPr>
            <p:spPr>
              <a:xfrm>
                <a:off x="1820333" y="2668255"/>
                <a:ext cx="1784789" cy="913145"/>
              </a:xfrm>
              <a:prstGeom prst="ellipse">
                <a:avLst/>
              </a:prstGeom>
              <a:grpFill/>
              <a:ln w="12700" cap="flat" cmpd="sng" algn="ctr">
                <a:solidFill>
                  <a:srgbClr val="44546A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BEF84E6-1C4A-D429-8EEB-5257ED1F403C}"/>
                  </a:ext>
                </a:extLst>
              </p:cNvPr>
              <p:cNvSpPr/>
              <p:nvPr/>
            </p:nvSpPr>
            <p:spPr>
              <a:xfrm>
                <a:off x="1598522" y="2523067"/>
                <a:ext cx="2423145" cy="601761"/>
              </a:xfrm>
              <a:prstGeom prst="rect">
                <a:avLst/>
              </a:prstGeom>
              <a:solidFill>
                <a:srgbClr val="97A55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0490F8E-603A-F122-5251-EBCBE10F3042}"/>
                </a:ext>
              </a:extLst>
            </p:cNvPr>
            <p:cNvCxnSpPr>
              <a:cxnSpLocks/>
              <a:stCxn id="33" idx="3"/>
              <a:endCxn id="39" idx="2"/>
            </p:cNvCxnSpPr>
            <p:nvPr/>
          </p:nvCxnSpPr>
          <p:spPr>
            <a:xfrm flipH="1">
              <a:off x="8025822" y="1647954"/>
              <a:ext cx="1673016" cy="2352357"/>
            </a:xfrm>
            <a:prstGeom prst="line">
              <a:avLst/>
            </a:prstGeom>
            <a:grpFill/>
            <a:ln w="19050" cap="flat" cmpd="sng" algn="ctr">
              <a:solidFill>
                <a:srgbClr val="44546A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6671084-DBC7-61F0-C26A-F844D233D5FB}"/>
                </a:ext>
              </a:extLst>
            </p:cNvPr>
            <p:cNvCxnSpPr>
              <a:cxnSpLocks/>
              <a:stCxn id="33" idx="3"/>
              <a:endCxn id="39" idx="6"/>
            </p:cNvCxnSpPr>
            <p:nvPr/>
          </p:nvCxnSpPr>
          <p:spPr>
            <a:xfrm>
              <a:off x="9698838" y="1647954"/>
              <a:ext cx="1457556" cy="2352357"/>
            </a:xfrm>
            <a:prstGeom prst="line">
              <a:avLst/>
            </a:prstGeom>
            <a:grpFill/>
            <a:ln w="19050" cap="flat" cmpd="sng" algn="ctr">
              <a:solidFill>
                <a:srgbClr val="44546A">
                  <a:lumMod val="50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424E2F2-FC56-6BE2-E79E-4F924F4EC9E0}"/>
              </a:ext>
            </a:extLst>
          </p:cNvPr>
          <p:cNvSpPr/>
          <p:nvPr/>
        </p:nvSpPr>
        <p:spPr>
          <a:xfrm>
            <a:off x="1562716" y="5104320"/>
            <a:ext cx="2414752" cy="403306"/>
          </a:xfrm>
          <a:prstGeom prst="roundRect">
            <a:avLst/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Technology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9F5E62E-25CD-9759-F3DB-E7E68C006DC0}"/>
              </a:ext>
            </a:extLst>
          </p:cNvPr>
          <p:cNvGrpSpPr/>
          <p:nvPr/>
        </p:nvGrpSpPr>
        <p:grpSpPr>
          <a:xfrm>
            <a:off x="2469792" y="3611830"/>
            <a:ext cx="720972" cy="1460025"/>
            <a:chOff x="1439447" y="669330"/>
            <a:chExt cx="720972" cy="1460025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313599F7-8B79-87CE-5AB9-AC48CBA2645E}"/>
                </a:ext>
              </a:extLst>
            </p:cNvPr>
            <p:cNvSpPr/>
            <p:nvPr/>
          </p:nvSpPr>
          <p:spPr>
            <a:xfrm>
              <a:off x="1439447" y="1001344"/>
              <a:ext cx="720972" cy="1128011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DF49BD4-0BB3-683F-BE92-8A0ECA2B62FB}"/>
                </a:ext>
              </a:extLst>
            </p:cNvPr>
            <p:cNvSpPr/>
            <p:nvPr/>
          </p:nvSpPr>
          <p:spPr>
            <a:xfrm>
              <a:off x="1580208" y="669330"/>
              <a:ext cx="439449" cy="340249"/>
            </a:xfrm>
            <a:prstGeom prst="ellipse">
              <a:avLst/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FCEC125-5ECD-814D-D310-2749E76E4526}"/>
              </a:ext>
            </a:extLst>
          </p:cNvPr>
          <p:cNvSpPr/>
          <p:nvPr/>
        </p:nvSpPr>
        <p:spPr>
          <a:xfrm>
            <a:off x="9243468" y="3543737"/>
            <a:ext cx="899115" cy="422719"/>
          </a:xfrm>
          <a:prstGeom prst="roundRect">
            <a:avLst/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Cases</a:t>
            </a:r>
          </a:p>
        </p:txBody>
      </p:sp>
    </p:spTree>
    <p:extLst>
      <p:ext uri="{BB962C8B-B14F-4D97-AF65-F5344CB8AC3E}">
        <p14:creationId xmlns:p14="http://schemas.microsoft.com/office/powerpoint/2010/main" val="3909121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A5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A2BF14CF-F321-C60C-5528-329875A27D42}"/>
              </a:ext>
            </a:extLst>
          </p:cNvPr>
          <p:cNvGrpSpPr/>
          <p:nvPr/>
        </p:nvGrpSpPr>
        <p:grpSpPr>
          <a:xfrm>
            <a:off x="787875" y="3208536"/>
            <a:ext cx="4250267" cy="2808929"/>
            <a:chOff x="7636759" y="1647954"/>
            <a:chExt cx="4250267" cy="2808929"/>
          </a:xfrm>
          <a:solidFill>
            <a:srgbClr val="44546A">
              <a:lumMod val="50000"/>
            </a:srgbClr>
          </a:solidFill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B4AC674-8C64-391A-9607-297C01925FD1}"/>
                </a:ext>
              </a:extLst>
            </p:cNvPr>
            <p:cNvGrpSpPr/>
            <p:nvPr/>
          </p:nvGrpSpPr>
          <p:grpSpPr>
            <a:xfrm>
              <a:off x="7636759" y="3398550"/>
              <a:ext cx="4250267" cy="1058333"/>
              <a:chOff x="1598522" y="2523067"/>
              <a:chExt cx="2423145" cy="1058333"/>
            </a:xfrm>
            <a:grpFill/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393702A-64BC-26BC-A4E1-85EC11387840}"/>
                  </a:ext>
                </a:extLst>
              </p:cNvPr>
              <p:cNvSpPr/>
              <p:nvPr/>
            </p:nvSpPr>
            <p:spPr>
              <a:xfrm>
                <a:off x="1820333" y="2668255"/>
                <a:ext cx="1784789" cy="913145"/>
              </a:xfrm>
              <a:prstGeom prst="ellipse">
                <a:avLst/>
              </a:prstGeom>
              <a:grpFill/>
              <a:ln w="12700" cap="flat" cmpd="sng" algn="ctr">
                <a:solidFill>
                  <a:srgbClr val="44546A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F3DDDF5-6F7E-E2ED-40C1-40D31FB141F6}"/>
                  </a:ext>
                </a:extLst>
              </p:cNvPr>
              <p:cNvSpPr/>
              <p:nvPr/>
            </p:nvSpPr>
            <p:spPr>
              <a:xfrm>
                <a:off x="1598522" y="2523067"/>
                <a:ext cx="2423145" cy="601761"/>
              </a:xfrm>
              <a:prstGeom prst="rect">
                <a:avLst/>
              </a:prstGeom>
              <a:solidFill>
                <a:srgbClr val="97A55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E3672F4-AE9D-AFC7-365F-6E558B0538C1}"/>
                </a:ext>
              </a:extLst>
            </p:cNvPr>
            <p:cNvCxnSpPr>
              <a:cxnSpLocks/>
              <a:endCxn id="34" idx="2"/>
            </p:cNvCxnSpPr>
            <p:nvPr/>
          </p:nvCxnSpPr>
          <p:spPr>
            <a:xfrm flipH="1">
              <a:off x="8025822" y="1647954"/>
              <a:ext cx="1673016" cy="2352357"/>
            </a:xfrm>
            <a:prstGeom prst="line">
              <a:avLst/>
            </a:prstGeom>
            <a:grpFill/>
            <a:ln w="19050" cap="flat" cmpd="sng" algn="ctr">
              <a:solidFill>
                <a:srgbClr val="44546A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FD92260-1D89-3E90-064F-F35430E26C74}"/>
                </a:ext>
              </a:extLst>
            </p:cNvPr>
            <p:cNvCxnSpPr>
              <a:cxnSpLocks/>
              <a:endCxn id="34" idx="6"/>
            </p:cNvCxnSpPr>
            <p:nvPr/>
          </p:nvCxnSpPr>
          <p:spPr>
            <a:xfrm>
              <a:off x="9698838" y="1647954"/>
              <a:ext cx="1457556" cy="2352357"/>
            </a:xfrm>
            <a:prstGeom prst="line">
              <a:avLst/>
            </a:prstGeom>
            <a:grpFill/>
            <a:ln w="19050" cap="flat" cmpd="sng" algn="ctr">
              <a:solidFill>
                <a:srgbClr val="44546A">
                  <a:lumMod val="50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6AECB60E-8AEA-A35C-B52E-BEC79420D51C}"/>
              </a:ext>
            </a:extLst>
          </p:cNvPr>
          <p:cNvSpPr/>
          <p:nvPr/>
        </p:nvSpPr>
        <p:spPr>
          <a:xfrm>
            <a:off x="4433454" y="6154111"/>
            <a:ext cx="3676072" cy="321733"/>
          </a:xfrm>
          <a:prstGeom prst="rect">
            <a:avLst/>
          </a:prstGeom>
          <a:solidFill>
            <a:srgbClr val="44546A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47764C4-C069-F786-ECCB-E53012484928}"/>
              </a:ext>
            </a:extLst>
          </p:cNvPr>
          <p:cNvSpPr/>
          <p:nvPr/>
        </p:nvSpPr>
        <p:spPr>
          <a:xfrm>
            <a:off x="5037665" y="5907808"/>
            <a:ext cx="2523067" cy="321733"/>
          </a:xfrm>
          <a:prstGeom prst="roundRect">
            <a:avLst/>
          </a:prstGeom>
          <a:solidFill>
            <a:srgbClr val="44546A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4824E5D-BE71-43BF-26F1-3CBA48B2C7AB}"/>
              </a:ext>
            </a:extLst>
          </p:cNvPr>
          <p:cNvSpPr/>
          <p:nvPr/>
        </p:nvSpPr>
        <p:spPr>
          <a:xfrm>
            <a:off x="6165656" y="1854199"/>
            <a:ext cx="211668" cy="4189105"/>
          </a:xfrm>
          <a:prstGeom prst="roundRect">
            <a:avLst/>
          </a:prstGeom>
          <a:solidFill>
            <a:srgbClr val="44546A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5B2C253-651A-5F2C-3D7A-F4CC719AF14D}"/>
              </a:ext>
            </a:extLst>
          </p:cNvPr>
          <p:cNvSpPr/>
          <p:nvPr/>
        </p:nvSpPr>
        <p:spPr>
          <a:xfrm rot="20821000">
            <a:off x="2754224" y="2346006"/>
            <a:ext cx="7034531" cy="184327"/>
          </a:xfrm>
          <a:prstGeom prst="roundRect">
            <a:avLst/>
          </a:prstGeom>
          <a:solidFill>
            <a:srgbClr val="44546A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2C34076-C845-C887-3E91-69B7F61104F7}"/>
              </a:ext>
            </a:extLst>
          </p:cNvPr>
          <p:cNvSpPr/>
          <p:nvPr/>
        </p:nvSpPr>
        <p:spPr>
          <a:xfrm>
            <a:off x="6009022" y="2167235"/>
            <a:ext cx="524933" cy="541867"/>
          </a:xfrm>
          <a:prstGeom prst="ellipse">
            <a:avLst/>
          </a:prstGeom>
          <a:solidFill>
            <a:srgbClr val="44546A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4BDC402-C0C0-65B4-91A4-5877843D608C}"/>
              </a:ext>
            </a:extLst>
          </p:cNvPr>
          <p:cNvGrpSpPr/>
          <p:nvPr/>
        </p:nvGrpSpPr>
        <p:grpSpPr>
          <a:xfrm>
            <a:off x="7636759" y="1647954"/>
            <a:ext cx="4250267" cy="2808929"/>
            <a:chOff x="7636759" y="1647954"/>
            <a:chExt cx="4250267" cy="2808929"/>
          </a:xfrm>
          <a:solidFill>
            <a:srgbClr val="44546A">
              <a:lumMod val="50000"/>
            </a:srgbClr>
          </a:solidFill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1575EE1-631E-DAE0-93FB-2C95ECD9A64D}"/>
                </a:ext>
              </a:extLst>
            </p:cNvPr>
            <p:cNvGrpSpPr/>
            <p:nvPr/>
          </p:nvGrpSpPr>
          <p:grpSpPr>
            <a:xfrm>
              <a:off x="7636759" y="3398550"/>
              <a:ext cx="4250267" cy="1058333"/>
              <a:chOff x="1598522" y="2523067"/>
              <a:chExt cx="2423145" cy="1058333"/>
            </a:xfrm>
            <a:grpFill/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C7244471-824C-AAC7-5A81-641F0B3E1F8D}"/>
                  </a:ext>
                </a:extLst>
              </p:cNvPr>
              <p:cNvSpPr/>
              <p:nvPr/>
            </p:nvSpPr>
            <p:spPr>
              <a:xfrm>
                <a:off x="1820333" y="2668255"/>
                <a:ext cx="1784789" cy="913145"/>
              </a:xfrm>
              <a:prstGeom prst="ellipse">
                <a:avLst/>
              </a:prstGeom>
              <a:grpFill/>
              <a:ln w="12700" cap="flat" cmpd="sng" algn="ctr">
                <a:solidFill>
                  <a:srgbClr val="44546A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FDD1E9A-88BF-8757-EFF7-043732EEAF2D}"/>
                  </a:ext>
                </a:extLst>
              </p:cNvPr>
              <p:cNvSpPr/>
              <p:nvPr/>
            </p:nvSpPr>
            <p:spPr>
              <a:xfrm>
                <a:off x="1598522" y="2523067"/>
                <a:ext cx="2423145" cy="601761"/>
              </a:xfrm>
              <a:prstGeom prst="rect">
                <a:avLst/>
              </a:prstGeom>
              <a:solidFill>
                <a:srgbClr val="97A55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8CBFB59-1899-E9D5-9A22-B04C4906F0EC}"/>
                </a:ext>
              </a:extLst>
            </p:cNvPr>
            <p:cNvCxnSpPr>
              <a:cxnSpLocks/>
              <a:stCxn id="39" idx="3"/>
              <a:endCxn id="45" idx="2"/>
            </p:cNvCxnSpPr>
            <p:nvPr/>
          </p:nvCxnSpPr>
          <p:spPr>
            <a:xfrm flipH="1">
              <a:off x="8025822" y="1647954"/>
              <a:ext cx="1673016" cy="2352357"/>
            </a:xfrm>
            <a:prstGeom prst="line">
              <a:avLst/>
            </a:prstGeom>
            <a:grpFill/>
            <a:ln w="19050" cap="flat" cmpd="sng" algn="ctr">
              <a:solidFill>
                <a:srgbClr val="44546A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7DCD3E6-ADDD-F803-B005-F2152B98CD32}"/>
                </a:ext>
              </a:extLst>
            </p:cNvPr>
            <p:cNvCxnSpPr>
              <a:cxnSpLocks/>
              <a:stCxn id="39" idx="3"/>
              <a:endCxn id="45" idx="6"/>
            </p:cNvCxnSpPr>
            <p:nvPr/>
          </p:nvCxnSpPr>
          <p:spPr>
            <a:xfrm>
              <a:off x="9698838" y="1647954"/>
              <a:ext cx="1457556" cy="2352357"/>
            </a:xfrm>
            <a:prstGeom prst="line">
              <a:avLst/>
            </a:prstGeom>
            <a:grpFill/>
            <a:ln w="19050" cap="flat" cmpd="sng" algn="ctr">
              <a:solidFill>
                <a:srgbClr val="44546A">
                  <a:lumMod val="50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0A2379C-53A7-348D-1A51-53B2BEF6B49F}"/>
              </a:ext>
            </a:extLst>
          </p:cNvPr>
          <p:cNvSpPr/>
          <p:nvPr/>
        </p:nvSpPr>
        <p:spPr>
          <a:xfrm>
            <a:off x="1562716" y="5104320"/>
            <a:ext cx="2414752" cy="403306"/>
          </a:xfrm>
          <a:prstGeom prst="roundRect">
            <a:avLst/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Technology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520321E-3A62-52D6-DB70-7BEC4FC8FC85}"/>
              </a:ext>
            </a:extLst>
          </p:cNvPr>
          <p:cNvGrpSpPr/>
          <p:nvPr/>
        </p:nvGrpSpPr>
        <p:grpSpPr>
          <a:xfrm>
            <a:off x="2469792" y="3611830"/>
            <a:ext cx="720972" cy="1460025"/>
            <a:chOff x="1439447" y="669330"/>
            <a:chExt cx="720972" cy="1460025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A5EC707F-0F63-4474-364F-639474EDA256}"/>
                </a:ext>
              </a:extLst>
            </p:cNvPr>
            <p:cNvSpPr/>
            <p:nvPr/>
          </p:nvSpPr>
          <p:spPr>
            <a:xfrm>
              <a:off x="1439447" y="1001344"/>
              <a:ext cx="720972" cy="1128011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EE1264D-A607-B7CE-FDA3-3ED041B9152E}"/>
                </a:ext>
              </a:extLst>
            </p:cNvPr>
            <p:cNvSpPr/>
            <p:nvPr/>
          </p:nvSpPr>
          <p:spPr>
            <a:xfrm>
              <a:off x="1580208" y="669330"/>
              <a:ext cx="439449" cy="340249"/>
            </a:xfrm>
            <a:prstGeom prst="ellipse">
              <a:avLst/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0CE56E2B-C8FD-D7F6-701E-6B696431390A}"/>
              </a:ext>
            </a:extLst>
          </p:cNvPr>
          <p:cNvSpPr/>
          <p:nvPr/>
        </p:nvSpPr>
        <p:spPr>
          <a:xfrm>
            <a:off x="9243468" y="3543737"/>
            <a:ext cx="899115" cy="422719"/>
          </a:xfrm>
          <a:prstGeom prst="roundRect">
            <a:avLst/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Cases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FF48ACB-5515-56C1-6165-D14BBB41B37C}"/>
              </a:ext>
            </a:extLst>
          </p:cNvPr>
          <p:cNvSpPr/>
          <p:nvPr/>
        </p:nvSpPr>
        <p:spPr>
          <a:xfrm>
            <a:off x="6009022" y="2167235"/>
            <a:ext cx="524933" cy="541867"/>
          </a:xfrm>
          <a:prstGeom prst="ellipse">
            <a:avLst/>
          </a:prstGeom>
          <a:solidFill>
            <a:srgbClr val="44546A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Arrow: Circular 54">
            <a:extLst>
              <a:ext uri="{FF2B5EF4-FFF2-40B4-BE49-F238E27FC236}">
                <a16:creationId xmlns:a16="http://schemas.microsoft.com/office/drawing/2014/main" id="{FE86264C-D90D-CCBD-3D77-BAF3CD062108}"/>
              </a:ext>
            </a:extLst>
          </p:cNvPr>
          <p:cNvSpPr/>
          <p:nvPr/>
        </p:nvSpPr>
        <p:spPr>
          <a:xfrm rot="20809564">
            <a:off x="4676480" y="542712"/>
            <a:ext cx="3249084" cy="3465456"/>
          </a:xfrm>
          <a:prstGeom prst="circularArrow">
            <a:avLst/>
          </a:prstGeom>
          <a:solidFill>
            <a:srgbClr val="44546A">
              <a:lumMod val="5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271E342-CCB2-5EFA-911F-927DAA73407C}"/>
              </a:ext>
            </a:extLst>
          </p:cNvPr>
          <p:cNvSpPr/>
          <p:nvPr/>
        </p:nvSpPr>
        <p:spPr>
          <a:xfrm rot="20635418">
            <a:off x="1749749" y="2146355"/>
            <a:ext cx="3379825" cy="641166"/>
          </a:xfrm>
          <a:prstGeom prst="roundRect">
            <a:avLst/>
          </a:prstGeom>
          <a:solidFill>
            <a:srgbClr val="222A35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Analytics culture</a:t>
            </a:r>
          </a:p>
        </p:txBody>
      </p:sp>
    </p:spTree>
    <p:extLst>
      <p:ext uri="{BB962C8B-B14F-4D97-AF65-F5344CB8AC3E}">
        <p14:creationId xmlns:p14="http://schemas.microsoft.com/office/powerpoint/2010/main" val="1983607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A5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E556258-C34B-229F-896B-E9EB65BF33E9}"/>
              </a:ext>
            </a:extLst>
          </p:cNvPr>
          <p:cNvGrpSpPr/>
          <p:nvPr/>
        </p:nvGrpSpPr>
        <p:grpSpPr>
          <a:xfrm>
            <a:off x="789400" y="1718323"/>
            <a:ext cx="4250267" cy="2808929"/>
            <a:chOff x="7636759" y="1647954"/>
            <a:chExt cx="4250267" cy="2808929"/>
          </a:xfrm>
          <a:solidFill>
            <a:srgbClr val="44546A">
              <a:lumMod val="50000"/>
            </a:srgbClr>
          </a:solidFill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04D3EFA-8E81-FFEB-BF0E-B846207E0FE0}"/>
                </a:ext>
              </a:extLst>
            </p:cNvPr>
            <p:cNvGrpSpPr/>
            <p:nvPr/>
          </p:nvGrpSpPr>
          <p:grpSpPr>
            <a:xfrm>
              <a:off x="7636759" y="3398550"/>
              <a:ext cx="4250267" cy="1058333"/>
              <a:chOff x="1598522" y="2523067"/>
              <a:chExt cx="2423145" cy="1058333"/>
            </a:xfrm>
            <a:grpFill/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AACCB2D-1C8C-FFCE-D4BC-81BA63F2666D}"/>
                  </a:ext>
                </a:extLst>
              </p:cNvPr>
              <p:cNvSpPr/>
              <p:nvPr/>
            </p:nvSpPr>
            <p:spPr>
              <a:xfrm>
                <a:off x="1820333" y="2668255"/>
                <a:ext cx="1784789" cy="913145"/>
              </a:xfrm>
              <a:prstGeom prst="ellipse">
                <a:avLst/>
              </a:prstGeom>
              <a:grpFill/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5444DF5-33B4-EAA4-A7B7-74D38A46EBB8}"/>
                  </a:ext>
                </a:extLst>
              </p:cNvPr>
              <p:cNvSpPr/>
              <p:nvPr/>
            </p:nvSpPr>
            <p:spPr>
              <a:xfrm>
                <a:off x="1598522" y="2523067"/>
                <a:ext cx="2423145" cy="601761"/>
              </a:xfrm>
              <a:prstGeom prst="rect">
                <a:avLst/>
              </a:prstGeom>
              <a:solidFill>
                <a:srgbClr val="97A55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23FE1AF-FF28-7227-76C9-027EA879FFEB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 flipH="1">
              <a:off x="8025822" y="1647954"/>
              <a:ext cx="1673016" cy="2352357"/>
            </a:xfrm>
            <a:prstGeom prst="line">
              <a:avLst/>
            </a:prstGeom>
            <a:grpFill/>
            <a:ln w="19050" cap="flat" cmpd="sng" algn="ctr">
              <a:solidFill>
                <a:srgbClr val="44546A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157E0A6-A699-FFBF-5DE9-7355C5F443CA}"/>
                </a:ext>
              </a:extLst>
            </p:cNvPr>
            <p:cNvCxnSpPr>
              <a:cxnSpLocks/>
              <a:endCxn id="6" idx="6"/>
            </p:cNvCxnSpPr>
            <p:nvPr/>
          </p:nvCxnSpPr>
          <p:spPr>
            <a:xfrm>
              <a:off x="9698838" y="1647954"/>
              <a:ext cx="1457556" cy="2352357"/>
            </a:xfrm>
            <a:prstGeom prst="line">
              <a:avLst/>
            </a:prstGeom>
            <a:grpFill/>
            <a:ln w="19050" cap="flat" cmpd="sng" algn="ctr">
              <a:solidFill>
                <a:srgbClr val="44546A">
                  <a:lumMod val="50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8CEB6BC-6F61-DBB8-24A0-1F5C34C10A06}"/>
              </a:ext>
            </a:extLst>
          </p:cNvPr>
          <p:cNvSpPr/>
          <p:nvPr/>
        </p:nvSpPr>
        <p:spPr>
          <a:xfrm>
            <a:off x="4433454" y="6154111"/>
            <a:ext cx="3676072" cy="321733"/>
          </a:xfrm>
          <a:prstGeom prst="rect">
            <a:avLst/>
          </a:prstGeom>
          <a:solidFill>
            <a:srgbClr val="44546A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80DFC73-2AD5-72F1-CBA5-0C9840C4567E}"/>
              </a:ext>
            </a:extLst>
          </p:cNvPr>
          <p:cNvSpPr/>
          <p:nvPr/>
        </p:nvSpPr>
        <p:spPr>
          <a:xfrm>
            <a:off x="5037665" y="5907808"/>
            <a:ext cx="2523067" cy="321733"/>
          </a:xfrm>
          <a:prstGeom prst="roundRect">
            <a:avLst/>
          </a:prstGeom>
          <a:solidFill>
            <a:srgbClr val="44546A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05EE922-4F5D-562F-883C-1078560949ED}"/>
              </a:ext>
            </a:extLst>
          </p:cNvPr>
          <p:cNvSpPr/>
          <p:nvPr/>
        </p:nvSpPr>
        <p:spPr>
          <a:xfrm>
            <a:off x="6165656" y="1854199"/>
            <a:ext cx="211668" cy="4189105"/>
          </a:xfrm>
          <a:prstGeom prst="roundRect">
            <a:avLst/>
          </a:prstGeom>
          <a:solidFill>
            <a:srgbClr val="44546A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8520FAA-2EFD-B481-6A0E-C60C08C9E9D6}"/>
              </a:ext>
            </a:extLst>
          </p:cNvPr>
          <p:cNvSpPr/>
          <p:nvPr/>
        </p:nvSpPr>
        <p:spPr>
          <a:xfrm rot="735225">
            <a:off x="2754224" y="2346006"/>
            <a:ext cx="7034531" cy="184327"/>
          </a:xfrm>
          <a:prstGeom prst="roundRect">
            <a:avLst/>
          </a:prstGeom>
          <a:solidFill>
            <a:srgbClr val="44546A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4FE53C8-A08E-C32B-2B27-A643C76B094D}"/>
              </a:ext>
            </a:extLst>
          </p:cNvPr>
          <p:cNvSpPr/>
          <p:nvPr/>
        </p:nvSpPr>
        <p:spPr>
          <a:xfrm>
            <a:off x="6009022" y="2167235"/>
            <a:ext cx="524933" cy="541867"/>
          </a:xfrm>
          <a:prstGeom prst="ellipse">
            <a:avLst/>
          </a:prstGeom>
          <a:solidFill>
            <a:srgbClr val="44546A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66E22B-3325-DE47-E9E8-D29C18E5E4DC}"/>
              </a:ext>
            </a:extLst>
          </p:cNvPr>
          <p:cNvGrpSpPr/>
          <p:nvPr/>
        </p:nvGrpSpPr>
        <p:grpSpPr>
          <a:xfrm>
            <a:off x="7633988" y="3184680"/>
            <a:ext cx="4250267" cy="2942442"/>
            <a:chOff x="7636759" y="1514441"/>
            <a:chExt cx="4250267" cy="2942442"/>
          </a:xfrm>
          <a:solidFill>
            <a:srgbClr val="44546A">
              <a:lumMod val="50000"/>
            </a:srgbClr>
          </a:solidFill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B00F257-7CB4-0388-F1E9-90CEDF318B06}"/>
                </a:ext>
              </a:extLst>
            </p:cNvPr>
            <p:cNvGrpSpPr/>
            <p:nvPr/>
          </p:nvGrpSpPr>
          <p:grpSpPr>
            <a:xfrm>
              <a:off x="7636759" y="3398550"/>
              <a:ext cx="4250267" cy="1058333"/>
              <a:chOff x="1598522" y="2523067"/>
              <a:chExt cx="2423145" cy="1058333"/>
            </a:xfrm>
            <a:grpFill/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DCA4D32D-86EC-1443-C7AC-CA3D01A0CA73}"/>
                  </a:ext>
                </a:extLst>
              </p:cNvPr>
              <p:cNvSpPr/>
              <p:nvPr/>
            </p:nvSpPr>
            <p:spPr>
              <a:xfrm>
                <a:off x="1820333" y="2668255"/>
                <a:ext cx="1784789" cy="913145"/>
              </a:xfrm>
              <a:prstGeom prst="ellipse">
                <a:avLst/>
              </a:prstGeom>
              <a:grpFill/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87548F4-BDE0-9974-03F9-C3F653BDBDDD}"/>
                  </a:ext>
                </a:extLst>
              </p:cNvPr>
              <p:cNvSpPr/>
              <p:nvPr/>
            </p:nvSpPr>
            <p:spPr>
              <a:xfrm>
                <a:off x="1598522" y="2523067"/>
                <a:ext cx="2423145" cy="601761"/>
              </a:xfrm>
              <a:prstGeom prst="rect">
                <a:avLst/>
              </a:prstGeom>
              <a:solidFill>
                <a:srgbClr val="97A55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43225A7-1285-55F6-1955-B8DBE9B822D0}"/>
                </a:ext>
              </a:extLst>
            </p:cNvPr>
            <p:cNvCxnSpPr>
              <a:cxnSpLocks/>
              <a:stCxn id="11" idx="3"/>
              <a:endCxn id="17" idx="2"/>
            </p:cNvCxnSpPr>
            <p:nvPr/>
          </p:nvCxnSpPr>
          <p:spPr>
            <a:xfrm flipH="1">
              <a:off x="8025822" y="1514441"/>
              <a:ext cx="1685571" cy="2485870"/>
            </a:xfrm>
            <a:prstGeom prst="line">
              <a:avLst/>
            </a:prstGeom>
            <a:grpFill/>
            <a:ln w="19050" cap="flat" cmpd="sng" algn="ctr">
              <a:solidFill>
                <a:srgbClr val="44546A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AF4BF70-672F-68D5-74C8-639953B2D8EC}"/>
                </a:ext>
              </a:extLst>
            </p:cNvPr>
            <p:cNvCxnSpPr>
              <a:cxnSpLocks/>
              <a:stCxn id="11" idx="3"/>
              <a:endCxn id="17" idx="6"/>
            </p:cNvCxnSpPr>
            <p:nvPr/>
          </p:nvCxnSpPr>
          <p:spPr>
            <a:xfrm>
              <a:off x="9711393" y="1514441"/>
              <a:ext cx="1445001" cy="2485870"/>
            </a:xfrm>
            <a:prstGeom prst="line">
              <a:avLst/>
            </a:prstGeom>
            <a:grpFill/>
            <a:ln w="19050" cap="flat" cmpd="sng" algn="ctr">
              <a:solidFill>
                <a:srgbClr val="44546A">
                  <a:lumMod val="50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21" name="Arrow: Circular 20">
            <a:extLst>
              <a:ext uri="{FF2B5EF4-FFF2-40B4-BE49-F238E27FC236}">
                <a16:creationId xmlns:a16="http://schemas.microsoft.com/office/drawing/2014/main" id="{6B883AA7-B010-914F-BA21-F9AB5E300DDA}"/>
              </a:ext>
            </a:extLst>
          </p:cNvPr>
          <p:cNvSpPr/>
          <p:nvPr/>
        </p:nvSpPr>
        <p:spPr>
          <a:xfrm rot="814963">
            <a:off x="4689897" y="541347"/>
            <a:ext cx="3249084" cy="3598809"/>
          </a:xfrm>
          <a:prstGeom prst="circularArrow">
            <a:avLst/>
          </a:prstGeom>
          <a:solidFill>
            <a:srgbClr val="44546A">
              <a:lumMod val="5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1452D9C-DDFA-57D2-E2D3-518BB30CF8AE}"/>
              </a:ext>
            </a:extLst>
          </p:cNvPr>
          <p:cNvSpPr/>
          <p:nvPr/>
        </p:nvSpPr>
        <p:spPr>
          <a:xfrm>
            <a:off x="1580208" y="3634909"/>
            <a:ext cx="2414752" cy="403306"/>
          </a:xfrm>
          <a:prstGeom prst="roundRect">
            <a:avLst/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829305A-0A80-5D84-61CF-40543C974852}"/>
              </a:ext>
            </a:extLst>
          </p:cNvPr>
          <p:cNvSpPr/>
          <p:nvPr/>
        </p:nvSpPr>
        <p:spPr>
          <a:xfrm>
            <a:off x="9711249" y="4349652"/>
            <a:ext cx="899115" cy="1293086"/>
          </a:xfrm>
          <a:prstGeom prst="roundRect">
            <a:avLst/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5EC7C3B-BA3F-44D5-0841-320EBBD287A0}"/>
              </a:ext>
            </a:extLst>
          </p:cNvPr>
          <p:cNvGrpSpPr/>
          <p:nvPr/>
        </p:nvGrpSpPr>
        <p:grpSpPr>
          <a:xfrm>
            <a:off x="2487284" y="2142419"/>
            <a:ext cx="720972" cy="1460025"/>
            <a:chOff x="1439447" y="669330"/>
            <a:chExt cx="720972" cy="146002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A709E2B-43A9-7F12-E25D-9DADAA224DE5}"/>
                </a:ext>
              </a:extLst>
            </p:cNvPr>
            <p:cNvSpPr/>
            <p:nvPr/>
          </p:nvSpPr>
          <p:spPr>
            <a:xfrm>
              <a:off x="1439447" y="1001344"/>
              <a:ext cx="720972" cy="1128011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339AD2A-CBBC-467A-25CB-AB5EBD9E5BB6}"/>
                </a:ext>
              </a:extLst>
            </p:cNvPr>
            <p:cNvSpPr/>
            <p:nvPr/>
          </p:nvSpPr>
          <p:spPr>
            <a:xfrm>
              <a:off x="1580208" y="669330"/>
              <a:ext cx="439449" cy="340249"/>
            </a:xfrm>
            <a:prstGeom prst="ellipse">
              <a:avLst/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A7D0541-A166-0D15-A907-38AA3E75A38E}"/>
              </a:ext>
            </a:extLst>
          </p:cNvPr>
          <p:cNvSpPr/>
          <p:nvPr/>
        </p:nvSpPr>
        <p:spPr>
          <a:xfrm>
            <a:off x="8761519" y="4349652"/>
            <a:ext cx="899115" cy="1293086"/>
          </a:xfrm>
          <a:prstGeom prst="roundRect">
            <a:avLst/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61F3660-68C4-4E36-5B4A-113F025E4821}"/>
              </a:ext>
            </a:extLst>
          </p:cNvPr>
          <p:cNvGrpSpPr/>
          <p:nvPr/>
        </p:nvGrpSpPr>
        <p:grpSpPr>
          <a:xfrm>
            <a:off x="7506437" y="1388007"/>
            <a:ext cx="3822381" cy="1036400"/>
            <a:chOff x="7506437" y="1388007"/>
            <a:chExt cx="3822381" cy="103640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1322CD58-CEC7-C01F-A747-0811E6FC0698}"/>
                </a:ext>
              </a:extLst>
            </p:cNvPr>
            <p:cNvSpPr/>
            <p:nvPr/>
          </p:nvSpPr>
          <p:spPr>
            <a:xfrm rot="710548">
              <a:off x="7506437" y="1388007"/>
              <a:ext cx="3822381" cy="1036400"/>
            </a:xfrm>
            <a:prstGeom prst="roundRect">
              <a:avLst/>
            </a:prstGeom>
            <a:solidFill>
              <a:srgbClr val="222A35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/>
                <a:t>     </a:t>
              </a:r>
              <a:r>
                <a:rPr lang="en-GB" sz="4400" dirty="0"/>
                <a:t>&lt; Pull</a:t>
              </a:r>
              <a:endParaRPr lang="en-GB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4DFD3D4-CE95-E498-3BF2-CC9A0AFDD65D}"/>
                </a:ext>
              </a:extLst>
            </p:cNvPr>
            <p:cNvSpPr txBox="1"/>
            <p:nvPr/>
          </p:nvSpPr>
          <p:spPr>
            <a:xfrm rot="710548">
              <a:off x="8314392" y="1609402"/>
              <a:ext cx="658507" cy="3629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Push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98169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A5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E556258-C34B-229F-896B-E9EB65BF33E9}"/>
              </a:ext>
            </a:extLst>
          </p:cNvPr>
          <p:cNvGrpSpPr/>
          <p:nvPr/>
        </p:nvGrpSpPr>
        <p:grpSpPr>
          <a:xfrm>
            <a:off x="789400" y="1718323"/>
            <a:ext cx="4250267" cy="2808929"/>
            <a:chOff x="7636759" y="1647954"/>
            <a:chExt cx="4250267" cy="2808929"/>
          </a:xfrm>
          <a:solidFill>
            <a:srgbClr val="44546A">
              <a:lumMod val="50000"/>
            </a:srgbClr>
          </a:solidFill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04D3EFA-8E81-FFEB-BF0E-B846207E0FE0}"/>
                </a:ext>
              </a:extLst>
            </p:cNvPr>
            <p:cNvGrpSpPr/>
            <p:nvPr/>
          </p:nvGrpSpPr>
          <p:grpSpPr>
            <a:xfrm>
              <a:off x="7636759" y="3398550"/>
              <a:ext cx="4250267" cy="1058333"/>
              <a:chOff x="1598522" y="2523067"/>
              <a:chExt cx="2423145" cy="1058333"/>
            </a:xfrm>
            <a:grpFill/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AACCB2D-1C8C-FFCE-D4BC-81BA63F2666D}"/>
                  </a:ext>
                </a:extLst>
              </p:cNvPr>
              <p:cNvSpPr/>
              <p:nvPr/>
            </p:nvSpPr>
            <p:spPr>
              <a:xfrm>
                <a:off x="1820333" y="2668255"/>
                <a:ext cx="1784789" cy="913145"/>
              </a:xfrm>
              <a:prstGeom prst="ellipse">
                <a:avLst/>
              </a:prstGeom>
              <a:grpFill/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5444DF5-33B4-EAA4-A7B7-74D38A46EBB8}"/>
                  </a:ext>
                </a:extLst>
              </p:cNvPr>
              <p:cNvSpPr/>
              <p:nvPr/>
            </p:nvSpPr>
            <p:spPr>
              <a:xfrm>
                <a:off x="1598522" y="2523067"/>
                <a:ext cx="2423145" cy="601761"/>
              </a:xfrm>
              <a:prstGeom prst="rect">
                <a:avLst/>
              </a:prstGeom>
              <a:solidFill>
                <a:srgbClr val="97A55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23FE1AF-FF28-7227-76C9-027EA879FFEB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 flipH="1">
              <a:off x="8025822" y="1647954"/>
              <a:ext cx="1673016" cy="2352357"/>
            </a:xfrm>
            <a:prstGeom prst="line">
              <a:avLst/>
            </a:prstGeom>
            <a:grpFill/>
            <a:ln w="19050" cap="flat" cmpd="sng" algn="ctr">
              <a:solidFill>
                <a:srgbClr val="44546A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157E0A6-A699-FFBF-5DE9-7355C5F443CA}"/>
                </a:ext>
              </a:extLst>
            </p:cNvPr>
            <p:cNvCxnSpPr>
              <a:cxnSpLocks/>
              <a:endCxn id="6" idx="6"/>
            </p:cNvCxnSpPr>
            <p:nvPr/>
          </p:nvCxnSpPr>
          <p:spPr>
            <a:xfrm>
              <a:off x="9698838" y="1647954"/>
              <a:ext cx="1457556" cy="2352357"/>
            </a:xfrm>
            <a:prstGeom prst="line">
              <a:avLst/>
            </a:prstGeom>
            <a:grpFill/>
            <a:ln w="19050" cap="flat" cmpd="sng" algn="ctr">
              <a:solidFill>
                <a:srgbClr val="44546A">
                  <a:lumMod val="50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8CEB6BC-6F61-DBB8-24A0-1F5C34C10A06}"/>
              </a:ext>
            </a:extLst>
          </p:cNvPr>
          <p:cNvSpPr/>
          <p:nvPr/>
        </p:nvSpPr>
        <p:spPr>
          <a:xfrm>
            <a:off x="4433454" y="6154111"/>
            <a:ext cx="3676072" cy="321733"/>
          </a:xfrm>
          <a:prstGeom prst="rect">
            <a:avLst/>
          </a:prstGeom>
          <a:solidFill>
            <a:srgbClr val="44546A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80DFC73-2AD5-72F1-CBA5-0C9840C4567E}"/>
              </a:ext>
            </a:extLst>
          </p:cNvPr>
          <p:cNvSpPr/>
          <p:nvPr/>
        </p:nvSpPr>
        <p:spPr>
          <a:xfrm>
            <a:off x="5037665" y="5907808"/>
            <a:ext cx="2523067" cy="321733"/>
          </a:xfrm>
          <a:prstGeom prst="roundRect">
            <a:avLst/>
          </a:prstGeom>
          <a:solidFill>
            <a:srgbClr val="44546A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05EE922-4F5D-562F-883C-1078560949ED}"/>
              </a:ext>
            </a:extLst>
          </p:cNvPr>
          <p:cNvSpPr/>
          <p:nvPr/>
        </p:nvSpPr>
        <p:spPr>
          <a:xfrm>
            <a:off x="6165656" y="1854199"/>
            <a:ext cx="211668" cy="4189105"/>
          </a:xfrm>
          <a:prstGeom prst="roundRect">
            <a:avLst/>
          </a:prstGeom>
          <a:solidFill>
            <a:srgbClr val="44546A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8520FAA-2EFD-B481-6A0E-C60C08C9E9D6}"/>
              </a:ext>
            </a:extLst>
          </p:cNvPr>
          <p:cNvSpPr/>
          <p:nvPr/>
        </p:nvSpPr>
        <p:spPr>
          <a:xfrm rot="735225">
            <a:off x="2754224" y="2346006"/>
            <a:ext cx="7034531" cy="184327"/>
          </a:xfrm>
          <a:prstGeom prst="roundRect">
            <a:avLst/>
          </a:prstGeom>
          <a:solidFill>
            <a:srgbClr val="44546A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4FE53C8-A08E-C32B-2B27-A643C76B094D}"/>
              </a:ext>
            </a:extLst>
          </p:cNvPr>
          <p:cNvSpPr/>
          <p:nvPr/>
        </p:nvSpPr>
        <p:spPr>
          <a:xfrm>
            <a:off x="6009022" y="2167235"/>
            <a:ext cx="524933" cy="541867"/>
          </a:xfrm>
          <a:prstGeom prst="ellipse">
            <a:avLst/>
          </a:prstGeom>
          <a:solidFill>
            <a:srgbClr val="44546A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66E22B-3325-DE47-E9E8-D29C18E5E4DC}"/>
              </a:ext>
            </a:extLst>
          </p:cNvPr>
          <p:cNvGrpSpPr/>
          <p:nvPr/>
        </p:nvGrpSpPr>
        <p:grpSpPr>
          <a:xfrm>
            <a:off x="7633988" y="3184680"/>
            <a:ext cx="4250267" cy="2942442"/>
            <a:chOff x="7636759" y="1514441"/>
            <a:chExt cx="4250267" cy="2942442"/>
          </a:xfrm>
          <a:solidFill>
            <a:srgbClr val="44546A">
              <a:lumMod val="50000"/>
            </a:srgbClr>
          </a:solidFill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B00F257-7CB4-0388-F1E9-90CEDF318B06}"/>
                </a:ext>
              </a:extLst>
            </p:cNvPr>
            <p:cNvGrpSpPr/>
            <p:nvPr/>
          </p:nvGrpSpPr>
          <p:grpSpPr>
            <a:xfrm>
              <a:off x="7636759" y="3398550"/>
              <a:ext cx="4250267" cy="1058333"/>
              <a:chOff x="1598522" y="2523067"/>
              <a:chExt cx="2423145" cy="1058333"/>
            </a:xfrm>
            <a:grpFill/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DCA4D32D-86EC-1443-C7AC-CA3D01A0CA73}"/>
                  </a:ext>
                </a:extLst>
              </p:cNvPr>
              <p:cNvSpPr/>
              <p:nvPr/>
            </p:nvSpPr>
            <p:spPr>
              <a:xfrm>
                <a:off x="1820333" y="2668255"/>
                <a:ext cx="1784789" cy="913145"/>
              </a:xfrm>
              <a:prstGeom prst="ellipse">
                <a:avLst/>
              </a:prstGeom>
              <a:grpFill/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87548F4-BDE0-9974-03F9-C3F653BDBDDD}"/>
                  </a:ext>
                </a:extLst>
              </p:cNvPr>
              <p:cNvSpPr/>
              <p:nvPr/>
            </p:nvSpPr>
            <p:spPr>
              <a:xfrm>
                <a:off x="1598522" y="2523067"/>
                <a:ext cx="2423145" cy="601761"/>
              </a:xfrm>
              <a:prstGeom prst="rect">
                <a:avLst/>
              </a:prstGeom>
              <a:solidFill>
                <a:srgbClr val="97A55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43225A7-1285-55F6-1955-B8DBE9B822D0}"/>
                </a:ext>
              </a:extLst>
            </p:cNvPr>
            <p:cNvCxnSpPr>
              <a:cxnSpLocks/>
              <a:stCxn id="11" idx="3"/>
              <a:endCxn id="17" idx="2"/>
            </p:cNvCxnSpPr>
            <p:nvPr/>
          </p:nvCxnSpPr>
          <p:spPr>
            <a:xfrm flipH="1">
              <a:off x="8025822" y="1514441"/>
              <a:ext cx="1685571" cy="2485870"/>
            </a:xfrm>
            <a:prstGeom prst="line">
              <a:avLst/>
            </a:prstGeom>
            <a:grpFill/>
            <a:ln w="19050" cap="flat" cmpd="sng" algn="ctr">
              <a:solidFill>
                <a:srgbClr val="44546A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AF4BF70-672F-68D5-74C8-639953B2D8EC}"/>
                </a:ext>
              </a:extLst>
            </p:cNvPr>
            <p:cNvCxnSpPr>
              <a:cxnSpLocks/>
              <a:stCxn id="11" idx="3"/>
              <a:endCxn id="17" idx="6"/>
            </p:cNvCxnSpPr>
            <p:nvPr/>
          </p:nvCxnSpPr>
          <p:spPr>
            <a:xfrm>
              <a:off x="9711393" y="1514441"/>
              <a:ext cx="1445001" cy="2485870"/>
            </a:xfrm>
            <a:prstGeom prst="line">
              <a:avLst/>
            </a:prstGeom>
            <a:grpFill/>
            <a:ln w="19050" cap="flat" cmpd="sng" algn="ctr">
              <a:solidFill>
                <a:srgbClr val="44546A">
                  <a:lumMod val="50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21" name="Arrow: Circular 20">
            <a:extLst>
              <a:ext uri="{FF2B5EF4-FFF2-40B4-BE49-F238E27FC236}">
                <a16:creationId xmlns:a16="http://schemas.microsoft.com/office/drawing/2014/main" id="{6B883AA7-B010-914F-BA21-F9AB5E300DDA}"/>
              </a:ext>
            </a:extLst>
          </p:cNvPr>
          <p:cNvSpPr/>
          <p:nvPr/>
        </p:nvSpPr>
        <p:spPr>
          <a:xfrm rot="774203">
            <a:off x="4543453" y="435481"/>
            <a:ext cx="3215197" cy="3575315"/>
          </a:xfrm>
          <a:prstGeom prst="circularArrow">
            <a:avLst/>
          </a:prstGeom>
          <a:solidFill>
            <a:srgbClr val="44546A">
              <a:lumMod val="5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  <a:scene3d>
            <a:camera prst="orthographicFront">
              <a:rot lat="0" lon="10799999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1452D9C-DDFA-57D2-E2D3-518BB30CF8AE}"/>
              </a:ext>
            </a:extLst>
          </p:cNvPr>
          <p:cNvSpPr/>
          <p:nvPr/>
        </p:nvSpPr>
        <p:spPr>
          <a:xfrm>
            <a:off x="1580208" y="3634909"/>
            <a:ext cx="2414752" cy="403306"/>
          </a:xfrm>
          <a:prstGeom prst="roundRect">
            <a:avLst/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829305A-0A80-5D84-61CF-40543C974852}"/>
              </a:ext>
            </a:extLst>
          </p:cNvPr>
          <p:cNvSpPr/>
          <p:nvPr/>
        </p:nvSpPr>
        <p:spPr>
          <a:xfrm>
            <a:off x="9711249" y="4349652"/>
            <a:ext cx="899115" cy="1293086"/>
          </a:xfrm>
          <a:prstGeom prst="roundRect">
            <a:avLst/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5EC7C3B-BA3F-44D5-0841-320EBBD287A0}"/>
              </a:ext>
            </a:extLst>
          </p:cNvPr>
          <p:cNvGrpSpPr/>
          <p:nvPr/>
        </p:nvGrpSpPr>
        <p:grpSpPr>
          <a:xfrm>
            <a:off x="2487284" y="2142419"/>
            <a:ext cx="720972" cy="1460025"/>
            <a:chOff x="1439447" y="669330"/>
            <a:chExt cx="720972" cy="146002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A709E2B-43A9-7F12-E25D-9DADAA224DE5}"/>
                </a:ext>
              </a:extLst>
            </p:cNvPr>
            <p:cNvSpPr/>
            <p:nvPr/>
          </p:nvSpPr>
          <p:spPr>
            <a:xfrm>
              <a:off x="1439447" y="1001344"/>
              <a:ext cx="720972" cy="1128011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339AD2A-CBBC-467A-25CB-AB5EBD9E5BB6}"/>
                </a:ext>
              </a:extLst>
            </p:cNvPr>
            <p:cNvSpPr/>
            <p:nvPr/>
          </p:nvSpPr>
          <p:spPr>
            <a:xfrm>
              <a:off x="1580208" y="669330"/>
              <a:ext cx="439449" cy="340249"/>
            </a:xfrm>
            <a:prstGeom prst="ellipse">
              <a:avLst/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A7D0541-A166-0D15-A907-38AA3E75A38E}"/>
              </a:ext>
            </a:extLst>
          </p:cNvPr>
          <p:cNvSpPr/>
          <p:nvPr/>
        </p:nvSpPr>
        <p:spPr>
          <a:xfrm>
            <a:off x="8761519" y="4349652"/>
            <a:ext cx="899115" cy="1293086"/>
          </a:xfrm>
          <a:prstGeom prst="roundRect">
            <a:avLst/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Cases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3384625-E738-A985-878F-E235E4BEDFBD}"/>
              </a:ext>
            </a:extLst>
          </p:cNvPr>
          <p:cNvSpPr/>
          <p:nvPr/>
        </p:nvSpPr>
        <p:spPr>
          <a:xfrm rot="762173">
            <a:off x="7568184" y="2219714"/>
            <a:ext cx="3064146" cy="556238"/>
          </a:xfrm>
          <a:prstGeom prst="roundRect">
            <a:avLst/>
          </a:prstGeom>
          <a:solidFill>
            <a:srgbClr val="222A35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Productise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437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A5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800D4B2-E470-B647-144A-1A760DB93195}"/>
              </a:ext>
            </a:extLst>
          </p:cNvPr>
          <p:cNvGrpSpPr/>
          <p:nvPr/>
        </p:nvGrpSpPr>
        <p:grpSpPr>
          <a:xfrm>
            <a:off x="712357" y="2483583"/>
            <a:ext cx="4250267" cy="2808929"/>
            <a:chOff x="7636759" y="1647954"/>
            <a:chExt cx="4250267" cy="2808929"/>
          </a:xfrm>
          <a:solidFill>
            <a:srgbClr val="44546A">
              <a:lumMod val="50000"/>
            </a:srgbClr>
          </a:solidFill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70D4A2F-5961-496A-2163-77FBB45BE0AB}"/>
                </a:ext>
              </a:extLst>
            </p:cNvPr>
            <p:cNvGrpSpPr/>
            <p:nvPr/>
          </p:nvGrpSpPr>
          <p:grpSpPr>
            <a:xfrm>
              <a:off x="7636759" y="3398550"/>
              <a:ext cx="4250267" cy="1058333"/>
              <a:chOff x="1598522" y="2523067"/>
              <a:chExt cx="2423145" cy="1058333"/>
            </a:xfrm>
            <a:grpFill/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34E7AEC-BBD8-9D38-B0A4-0FE5912754B9}"/>
                  </a:ext>
                </a:extLst>
              </p:cNvPr>
              <p:cNvSpPr/>
              <p:nvPr/>
            </p:nvSpPr>
            <p:spPr>
              <a:xfrm>
                <a:off x="1820333" y="2668255"/>
                <a:ext cx="1784789" cy="913145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B879FC5-07D9-8C35-9804-E60C136BAAB2}"/>
                  </a:ext>
                </a:extLst>
              </p:cNvPr>
              <p:cNvSpPr/>
              <p:nvPr/>
            </p:nvSpPr>
            <p:spPr>
              <a:xfrm>
                <a:off x="1598522" y="2523067"/>
                <a:ext cx="2423145" cy="601761"/>
              </a:xfrm>
              <a:prstGeom prst="rect">
                <a:avLst/>
              </a:prstGeom>
              <a:solidFill>
                <a:srgbClr val="97A55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8583A69-87BC-AED1-277F-9056891DA460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 flipH="1">
              <a:off x="8025822" y="1647954"/>
              <a:ext cx="1673016" cy="2352357"/>
            </a:xfrm>
            <a:prstGeom prst="line">
              <a:avLst/>
            </a:prstGeom>
            <a:grpFill/>
            <a:ln w="19050" cap="flat" cmpd="sng" algn="ctr">
              <a:solidFill>
                <a:srgbClr val="44546A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A36BE6A-0385-69D4-4D19-4C872289C9C6}"/>
                </a:ext>
              </a:extLst>
            </p:cNvPr>
            <p:cNvCxnSpPr>
              <a:cxnSpLocks/>
              <a:endCxn id="6" idx="6"/>
            </p:cNvCxnSpPr>
            <p:nvPr/>
          </p:nvCxnSpPr>
          <p:spPr>
            <a:xfrm>
              <a:off x="9698838" y="1647954"/>
              <a:ext cx="1457556" cy="2352357"/>
            </a:xfrm>
            <a:prstGeom prst="line">
              <a:avLst/>
            </a:prstGeom>
            <a:grpFill/>
            <a:ln w="19050" cap="flat" cmpd="sng" algn="ctr">
              <a:solidFill>
                <a:srgbClr val="44546A">
                  <a:lumMod val="50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61A1C32-D888-0A67-7DD2-9A9E9ED040BF}"/>
              </a:ext>
            </a:extLst>
          </p:cNvPr>
          <p:cNvSpPr/>
          <p:nvPr/>
        </p:nvSpPr>
        <p:spPr>
          <a:xfrm>
            <a:off x="4433454" y="6154111"/>
            <a:ext cx="3676072" cy="321733"/>
          </a:xfrm>
          <a:prstGeom prst="rect">
            <a:avLst/>
          </a:prstGeom>
          <a:solidFill>
            <a:srgbClr val="44546A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CF2BAA-25EA-3960-6903-E1F9C2534D68}"/>
              </a:ext>
            </a:extLst>
          </p:cNvPr>
          <p:cNvSpPr/>
          <p:nvPr/>
        </p:nvSpPr>
        <p:spPr>
          <a:xfrm>
            <a:off x="5037665" y="5907808"/>
            <a:ext cx="2523067" cy="321733"/>
          </a:xfrm>
          <a:prstGeom prst="roundRect">
            <a:avLst/>
          </a:prstGeom>
          <a:solidFill>
            <a:srgbClr val="44546A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4686B77-BF83-6FEC-1788-3A26BDCD6BFB}"/>
              </a:ext>
            </a:extLst>
          </p:cNvPr>
          <p:cNvSpPr/>
          <p:nvPr/>
        </p:nvSpPr>
        <p:spPr>
          <a:xfrm>
            <a:off x="6165656" y="1854199"/>
            <a:ext cx="211668" cy="4189105"/>
          </a:xfrm>
          <a:prstGeom prst="roundRect">
            <a:avLst/>
          </a:prstGeom>
          <a:solidFill>
            <a:srgbClr val="44546A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3ACADA-5A03-3832-3E88-93F799D8E2CF}"/>
              </a:ext>
            </a:extLst>
          </p:cNvPr>
          <p:cNvSpPr/>
          <p:nvPr/>
        </p:nvSpPr>
        <p:spPr>
          <a:xfrm>
            <a:off x="2754222" y="2386510"/>
            <a:ext cx="7034531" cy="184327"/>
          </a:xfrm>
          <a:prstGeom prst="roundRect">
            <a:avLst/>
          </a:prstGeom>
          <a:solidFill>
            <a:srgbClr val="44546A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0AE031-D1E5-FC0D-E0E4-1D9D2C877A65}"/>
              </a:ext>
            </a:extLst>
          </p:cNvPr>
          <p:cNvSpPr/>
          <p:nvPr/>
        </p:nvSpPr>
        <p:spPr>
          <a:xfrm>
            <a:off x="6009022" y="2167235"/>
            <a:ext cx="524933" cy="541867"/>
          </a:xfrm>
          <a:prstGeom prst="ellipse">
            <a:avLst/>
          </a:prstGeom>
          <a:solidFill>
            <a:srgbClr val="44546A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5CA0A5-894C-6B0C-82EA-62DD4D07F837}"/>
              </a:ext>
            </a:extLst>
          </p:cNvPr>
          <p:cNvGrpSpPr/>
          <p:nvPr/>
        </p:nvGrpSpPr>
        <p:grpSpPr>
          <a:xfrm>
            <a:off x="7677436" y="2552584"/>
            <a:ext cx="4250267" cy="2942442"/>
            <a:chOff x="7636759" y="1514441"/>
            <a:chExt cx="4250267" cy="2942442"/>
          </a:xfrm>
          <a:solidFill>
            <a:srgbClr val="44546A">
              <a:lumMod val="50000"/>
            </a:srgbClr>
          </a:solidFill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68A3599-1F07-E263-C74D-C8D6EF94F68B}"/>
                </a:ext>
              </a:extLst>
            </p:cNvPr>
            <p:cNvGrpSpPr/>
            <p:nvPr/>
          </p:nvGrpSpPr>
          <p:grpSpPr>
            <a:xfrm>
              <a:off x="7636759" y="3398550"/>
              <a:ext cx="4250267" cy="1058333"/>
              <a:chOff x="1598522" y="2523067"/>
              <a:chExt cx="2423145" cy="1058333"/>
            </a:xfrm>
            <a:grpFill/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70DC4FD-B1DA-37BB-B295-F93E7A1C6AD9}"/>
                  </a:ext>
                </a:extLst>
              </p:cNvPr>
              <p:cNvSpPr/>
              <p:nvPr/>
            </p:nvSpPr>
            <p:spPr>
              <a:xfrm>
                <a:off x="1820333" y="2668255"/>
                <a:ext cx="1784789" cy="913145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D0BEAB6-2729-93CA-3904-A0DB5B8BA9E5}"/>
                  </a:ext>
                </a:extLst>
              </p:cNvPr>
              <p:cNvSpPr/>
              <p:nvPr/>
            </p:nvSpPr>
            <p:spPr>
              <a:xfrm>
                <a:off x="1598522" y="2523067"/>
                <a:ext cx="2423145" cy="601761"/>
              </a:xfrm>
              <a:prstGeom prst="rect">
                <a:avLst/>
              </a:prstGeom>
              <a:solidFill>
                <a:srgbClr val="97A55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20514AF-C253-22F7-B77C-6D29460FDCF4}"/>
                </a:ext>
              </a:extLst>
            </p:cNvPr>
            <p:cNvCxnSpPr>
              <a:cxnSpLocks/>
              <a:endCxn id="21" idx="2"/>
            </p:cNvCxnSpPr>
            <p:nvPr/>
          </p:nvCxnSpPr>
          <p:spPr>
            <a:xfrm flipH="1">
              <a:off x="8025822" y="1514441"/>
              <a:ext cx="1685571" cy="2485870"/>
            </a:xfrm>
            <a:prstGeom prst="line">
              <a:avLst/>
            </a:prstGeom>
            <a:grpFill/>
            <a:ln w="19050" cap="flat" cmpd="sng" algn="ctr">
              <a:solidFill>
                <a:srgbClr val="44546A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445ECEE-BE37-3A8B-FBC1-FB213F742678}"/>
                </a:ext>
              </a:extLst>
            </p:cNvPr>
            <p:cNvCxnSpPr>
              <a:cxnSpLocks/>
              <a:endCxn id="21" idx="6"/>
            </p:cNvCxnSpPr>
            <p:nvPr/>
          </p:nvCxnSpPr>
          <p:spPr>
            <a:xfrm>
              <a:off x="9711393" y="1514441"/>
              <a:ext cx="1445001" cy="2485870"/>
            </a:xfrm>
            <a:prstGeom prst="line">
              <a:avLst/>
            </a:prstGeom>
            <a:grpFill/>
            <a:ln w="19050" cap="flat" cmpd="sng" algn="ctr">
              <a:solidFill>
                <a:srgbClr val="44546A">
                  <a:lumMod val="50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9398DBE-D860-E15C-ECF3-F20B556CF6CB}"/>
              </a:ext>
            </a:extLst>
          </p:cNvPr>
          <p:cNvSpPr/>
          <p:nvPr/>
        </p:nvSpPr>
        <p:spPr>
          <a:xfrm>
            <a:off x="1494313" y="4416000"/>
            <a:ext cx="2414752" cy="403306"/>
          </a:xfrm>
          <a:prstGeom prst="roundRect">
            <a:avLst/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Technology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1810E7F-F526-6591-B826-5DD88FF1302C}"/>
              </a:ext>
            </a:extLst>
          </p:cNvPr>
          <p:cNvSpPr/>
          <p:nvPr/>
        </p:nvSpPr>
        <p:spPr>
          <a:xfrm>
            <a:off x="9691575" y="3727002"/>
            <a:ext cx="899115" cy="1293086"/>
          </a:xfrm>
          <a:prstGeom prst="roundRect">
            <a:avLst/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8D52F6A-5114-BFEC-BF48-86D81422CAC1}"/>
              </a:ext>
            </a:extLst>
          </p:cNvPr>
          <p:cNvGrpSpPr/>
          <p:nvPr/>
        </p:nvGrpSpPr>
        <p:grpSpPr>
          <a:xfrm>
            <a:off x="2401389" y="2923510"/>
            <a:ext cx="720972" cy="1460025"/>
            <a:chOff x="1439447" y="669330"/>
            <a:chExt cx="720972" cy="146002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4F243F0-DFCD-0A8C-DBC9-0FE37D2F165D}"/>
                </a:ext>
              </a:extLst>
            </p:cNvPr>
            <p:cNvSpPr/>
            <p:nvPr/>
          </p:nvSpPr>
          <p:spPr>
            <a:xfrm>
              <a:off x="1439447" y="1001344"/>
              <a:ext cx="720972" cy="1128011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722F8BC-E827-7907-8AE9-53F1C8BB4897}"/>
                </a:ext>
              </a:extLst>
            </p:cNvPr>
            <p:cNvSpPr/>
            <p:nvPr/>
          </p:nvSpPr>
          <p:spPr>
            <a:xfrm>
              <a:off x="1580208" y="669330"/>
              <a:ext cx="439449" cy="340249"/>
            </a:xfrm>
            <a:prstGeom prst="ellipse">
              <a:avLst/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9C83C03-2DDC-F312-599D-3FFCC022D771}"/>
              </a:ext>
            </a:extLst>
          </p:cNvPr>
          <p:cNvSpPr/>
          <p:nvPr/>
        </p:nvSpPr>
        <p:spPr>
          <a:xfrm>
            <a:off x="8741845" y="3727002"/>
            <a:ext cx="899115" cy="1293086"/>
          </a:xfrm>
          <a:prstGeom prst="roundRect">
            <a:avLst/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Cases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E7E516F-6A70-6FBB-B3C1-C821504D3545}"/>
              </a:ext>
            </a:extLst>
          </p:cNvPr>
          <p:cNvSpPr/>
          <p:nvPr/>
        </p:nvSpPr>
        <p:spPr>
          <a:xfrm>
            <a:off x="3775663" y="628459"/>
            <a:ext cx="4991648" cy="979437"/>
          </a:xfrm>
          <a:prstGeom prst="roundRect">
            <a:avLst/>
          </a:prstGeom>
          <a:solidFill>
            <a:srgbClr val="222A35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/>
              <a:t>Balancing the new way of working</a:t>
            </a:r>
          </a:p>
          <a:p>
            <a:pPr algn="ctr"/>
            <a:r>
              <a:rPr lang="en-US" i="1" dirty="0"/>
              <a:t>Enabling a use case driven value engine</a:t>
            </a:r>
          </a:p>
        </p:txBody>
      </p:sp>
    </p:spTree>
    <p:extLst>
      <p:ext uri="{BB962C8B-B14F-4D97-AF65-F5344CB8AC3E}">
        <p14:creationId xmlns:p14="http://schemas.microsoft.com/office/powerpoint/2010/main" val="38237219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This charming key holder creates a calming habit so you never lose your keys  again - Yanko Design">
            <a:extLst>
              <a:ext uri="{FF2B5EF4-FFF2-40B4-BE49-F238E27FC236}">
                <a16:creationId xmlns:a16="http://schemas.microsoft.com/office/drawing/2014/main" id="{98325401-AEBF-310B-8D45-3F39CAD2D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074" y="0"/>
            <a:ext cx="10432133" cy="692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151C71-E7E0-7919-4707-519360B289A5}"/>
              </a:ext>
            </a:extLst>
          </p:cNvPr>
          <p:cNvSpPr/>
          <p:nvPr/>
        </p:nvSpPr>
        <p:spPr>
          <a:xfrm>
            <a:off x="9081885" y="-70026"/>
            <a:ext cx="8414795" cy="6928028"/>
          </a:xfrm>
          <a:prstGeom prst="rect">
            <a:avLst/>
          </a:prstGeom>
          <a:solidFill>
            <a:srgbClr val="97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399E54-4AF1-F421-AECF-A252E963AD68}"/>
              </a:ext>
            </a:extLst>
          </p:cNvPr>
          <p:cNvSpPr/>
          <p:nvPr/>
        </p:nvSpPr>
        <p:spPr>
          <a:xfrm>
            <a:off x="8418269" y="508707"/>
            <a:ext cx="879675" cy="891830"/>
          </a:xfrm>
          <a:prstGeom prst="roundRect">
            <a:avLst/>
          </a:prstGeom>
          <a:solidFill>
            <a:srgbClr val="97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2DE9D3-35A0-AE09-DD55-53CDB87E55E0}"/>
              </a:ext>
            </a:extLst>
          </p:cNvPr>
          <p:cNvSpPr/>
          <p:nvPr/>
        </p:nvSpPr>
        <p:spPr>
          <a:xfrm>
            <a:off x="9868961" y="-70026"/>
            <a:ext cx="7535120" cy="6928028"/>
          </a:xfrm>
          <a:prstGeom prst="rect">
            <a:avLst/>
          </a:prstGeom>
          <a:solidFill>
            <a:srgbClr val="054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FF9F67-3849-E54F-272F-BF13A38A7CEE}"/>
              </a:ext>
            </a:extLst>
          </p:cNvPr>
          <p:cNvSpPr/>
          <p:nvPr/>
        </p:nvSpPr>
        <p:spPr>
          <a:xfrm>
            <a:off x="9205344" y="1728745"/>
            <a:ext cx="787715" cy="891251"/>
          </a:xfrm>
          <a:prstGeom prst="roundRect">
            <a:avLst/>
          </a:prstGeom>
          <a:solidFill>
            <a:srgbClr val="054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327328-0156-0B41-CD62-86693282EBFB}"/>
              </a:ext>
            </a:extLst>
          </p:cNvPr>
          <p:cNvSpPr/>
          <p:nvPr/>
        </p:nvSpPr>
        <p:spPr>
          <a:xfrm>
            <a:off x="10648963" y="-70025"/>
            <a:ext cx="6755118" cy="6928027"/>
          </a:xfrm>
          <a:prstGeom prst="rect">
            <a:avLst/>
          </a:prstGeom>
          <a:solidFill>
            <a:srgbClr val="9FC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8009B7E-24E5-1498-5D34-CCF6140B4C7C}"/>
              </a:ext>
            </a:extLst>
          </p:cNvPr>
          <p:cNvSpPr/>
          <p:nvPr/>
        </p:nvSpPr>
        <p:spPr>
          <a:xfrm>
            <a:off x="9985346" y="2948783"/>
            <a:ext cx="979351" cy="891251"/>
          </a:xfrm>
          <a:prstGeom prst="roundRect">
            <a:avLst/>
          </a:prstGeom>
          <a:solidFill>
            <a:srgbClr val="9FC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882E0B-0C32-548A-4A54-F7252407523D}"/>
              </a:ext>
            </a:extLst>
          </p:cNvPr>
          <p:cNvSpPr/>
          <p:nvPr/>
        </p:nvSpPr>
        <p:spPr>
          <a:xfrm>
            <a:off x="11421897" y="-70027"/>
            <a:ext cx="5982183" cy="6928027"/>
          </a:xfrm>
          <a:prstGeom prst="rect">
            <a:avLst/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AEEE612-3E7A-8A0A-9E4C-A42421626948}"/>
              </a:ext>
            </a:extLst>
          </p:cNvPr>
          <p:cNvSpPr/>
          <p:nvPr/>
        </p:nvSpPr>
        <p:spPr>
          <a:xfrm>
            <a:off x="10758281" y="4341856"/>
            <a:ext cx="879675" cy="891251"/>
          </a:xfrm>
          <a:prstGeom prst="roundRect">
            <a:avLst/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E8C797-7EE3-7FC8-B835-73BC9A1453DD}"/>
              </a:ext>
            </a:extLst>
          </p:cNvPr>
          <p:cNvSpPr txBox="1"/>
          <p:nvPr/>
        </p:nvSpPr>
        <p:spPr>
          <a:xfrm>
            <a:off x="8549641" y="670752"/>
            <a:ext cx="400871" cy="4051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DA3AB3-700E-E7CD-EB5E-93EACADB04B0}"/>
              </a:ext>
            </a:extLst>
          </p:cNvPr>
          <p:cNvSpPr txBox="1"/>
          <p:nvPr/>
        </p:nvSpPr>
        <p:spPr>
          <a:xfrm>
            <a:off x="9336717" y="1888023"/>
            <a:ext cx="400871" cy="4051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34ABA7-F16B-3643-D690-63AD984E759E}"/>
              </a:ext>
            </a:extLst>
          </p:cNvPr>
          <p:cNvSpPr txBox="1"/>
          <p:nvPr/>
        </p:nvSpPr>
        <p:spPr>
          <a:xfrm>
            <a:off x="10131764" y="3156704"/>
            <a:ext cx="400871" cy="4051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29E3A8-7D31-0DF7-CEE0-90143A8D6638}"/>
              </a:ext>
            </a:extLst>
          </p:cNvPr>
          <p:cNvSpPr txBox="1"/>
          <p:nvPr/>
        </p:nvSpPr>
        <p:spPr>
          <a:xfrm>
            <a:off x="10928426" y="4515474"/>
            <a:ext cx="400871" cy="4051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275490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This charming key holder creates a calming habit so you never lose your keys  again - Yanko Design">
            <a:extLst>
              <a:ext uri="{FF2B5EF4-FFF2-40B4-BE49-F238E27FC236}">
                <a16:creationId xmlns:a16="http://schemas.microsoft.com/office/drawing/2014/main" id="{98325401-AEBF-310B-8D45-3F39CAD2D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074" y="0"/>
            <a:ext cx="10432133" cy="692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151C71-E7E0-7919-4707-519360B289A5}"/>
              </a:ext>
            </a:extLst>
          </p:cNvPr>
          <p:cNvSpPr/>
          <p:nvPr/>
        </p:nvSpPr>
        <p:spPr>
          <a:xfrm>
            <a:off x="3421860" y="-70026"/>
            <a:ext cx="8414795" cy="6928028"/>
          </a:xfrm>
          <a:prstGeom prst="rect">
            <a:avLst/>
          </a:prstGeom>
          <a:solidFill>
            <a:srgbClr val="97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399E54-4AF1-F421-AECF-A252E963AD68}"/>
              </a:ext>
            </a:extLst>
          </p:cNvPr>
          <p:cNvSpPr/>
          <p:nvPr/>
        </p:nvSpPr>
        <p:spPr>
          <a:xfrm>
            <a:off x="2758244" y="508707"/>
            <a:ext cx="879675" cy="891251"/>
          </a:xfrm>
          <a:prstGeom prst="roundRect">
            <a:avLst/>
          </a:prstGeom>
          <a:solidFill>
            <a:srgbClr val="97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4C0506-0263-F210-F643-C006D172241D}"/>
              </a:ext>
            </a:extLst>
          </p:cNvPr>
          <p:cNvGrpSpPr/>
          <p:nvPr/>
        </p:nvGrpSpPr>
        <p:grpSpPr>
          <a:xfrm>
            <a:off x="4230281" y="508707"/>
            <a:ext cx="914400" cy="914400"/>
            <a:chOff x="5843153" y="1917121"/>
            <a:chExt cx="914400" cy="914400"/>
          </a:xfrm>
        </p:grpSpPr>
        <p:pic>
          <p:nvPicPr>
            <p:cNvPr id="12" name="Graphic 11" descr="Shopping cart with solid fill">
              <a:extLst>
                <a:ext uri="{FF2B5EF4-FFF2-40B4-BE49-F238E27FC236}">
                  <a16:creationId xmlns:a16="http://schemas.microsoft.com/office/drawing/2014/main" id="{DE3C1C11-A467-96BB-4A38-CC9E6BD0A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98572" y="1972540"/>
              <a:ext cx="803563" cy="803563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2BCE2FF-8832-38C1-F4EC-91F8EA0BF9F6}"/>
                </a:ext>
              </a:extLst>
            </p:cNvPr>
            <p:cNvSpPr/>
            <p:nvPr/>
          </p:nvSpPr>
          <p:spPr>
            <a:xfrm>
              <a:off x="5843153" y="1917121"/>
              <a:ext cx="914400" cy="914400"/>
            </a:xfrm>
            <a:prstGeom prst="ellipse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AE03547-E5AE-D944-36A4-A26B96487DD5}"/>
              </a:ext>
            </a:extLst>
          </p:cNvPr>
          <p:cNvSpPr txBox="1"/>
          <p:nvPr/>
        </p:nvSpPr>
        <p:spPr>
          <a:xfrm>
            <a:off x="5311683" y="715596"/>
            <a:ext cx="4873337" cy="6234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2400" b="1" dirty="0">
                <a:solidFill>
                  <a:schemeClr val="bg1"/>
                </a:solidFill>
              </a:rPr>
              <a:t>Self-service drives adoption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2DE9D3-35A0-AE09-DD55-53CDB87E55E0}"/>
              </a:ext>
            </a:extLst>
          </p:cNvPr>
          <p:cNvSpPr/>
          <p:nvPr/>
        </p:nvSpPr>
        <p:spPr>
          <a:xfrm>
            <a:off x="9868961" y="-70026"/>
            <a:ext cx="7535120" cy="6928028"/>
          </a:xfrm>
          <a:prstGeom prst="rect">
            <a:avLst/>
          </a:prstGeom>
          <a:solidFill>
            <a:srgbClr val="054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FF9F67-3849-E54F-272F-BF13A38A7CEE}"/>
              </a:ext>
            </a:extLst>
          </p:cNvPr>
          <p:cNvSpPr/>
          <p:nvPr/>
        </p:nvSpPr>
        <p:spPr>
          <a:xfrm>
            <a:off x="9205344" y="1728745"/>
            <a:ext cx="787715" cy="891251"/>
          </a:xfrm>
          <a:prstGeom prst="roundRect">
            <a:avLst/>
          </a:prstGeom>
          <a:solidFill>
            <a:srgbClr val="054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327328-0156-0B41-CD62-86693282EBFB}"/>
              </a:ext>
            </a:extLst>
          </p:cNvPr>
          <p:cNvSpPr/>
          <p:nvPr/>
        </p:nvSpPr>
        <p:spPr>
          <a:xfrm>
            <a:off x="10648963" y="-70025"/>
            <a:ext cx="6755118" cy="6928027"/>
          </a:xfrm>
          <a:prstGeom prst="rect">
            <a:avLst/>
          </a:prstGeom>
          <a:solidFill>
            <a:srgbClr val="9FC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8009B7E-24E5-1498-5D34-CCF6140B4C7C}"/>
              </a:ext>
            </a:extLst>
          </p:cNvPr>
          <p:cNvSpPr/>
          <p:nvPr/>
        </p:nvSpPr>
        <p:spPr>
          <a:xfrm>
            <a:off x="9985346" y="2948783"/>
            <a:ext cx="979351" cy="891251"/>
          </a:xfrm>
          <a:prstGeom prst="roundRect">
            <a:avLst/>
          </a:prstGeom>
          <a:solidFill>
            <a:srgbClr val="9FC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882E0B-0C32-548A-4A54-F7252407523D}"/>
              </a:ext>
            </a:extLst>
          </p:cNvPr>
          <p:cNvSpPr/>
          <p:nvPr/>
        </p:nvSpPr>
        <p:spPr>
          <a:xfrm>
            <a:off x="11421897" y="-70027"/>
            <a:ext cx="5982183" cy="6928027"/>
          </a:xfrm>
          <a:prstGeom prst="rect">
            <a:avLst/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AEEE612-3E7A-8A0A-9E4C-A42421626948}"/>
              </a:ext>
            </a:extLst>
          </p:cNvPr>
          <p:cNvSpPr/>
          <p:nvPr/>
        </p:nvSpPr>
        <p:spPr>
          <a:xfrm>
            <a:off x="10758281" y="4341856"/>
            <a:ext cx="879675" cy="891251"/>
          </a:xfrm>
          <a:prstGeom prst="roundRect">
            <a:avLst/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01FBCA8-2612-C816-8F9C-B12AC37472FF}"/>
              </a:ext>
            </a:extLst>
          </p:cNvPr>
          <p:cNvSpPr/>
          <p:nvPr/>
        </p:nvSpPr>
        <p:spPr>
          <a:xfrm>
            <a:off x="5248183" y="1379156"/>
            <a:ext cx="3436461" cy="2721400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Higher adoption rates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Use case driven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Human centric design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F8F40C-460E-4C7D-5059-AE67E3600FAD}"/>
              </a:ext>
            </a:extLst>
          </p:cNvPr>
          <p:cNvSpPr txBox="1"/>
          <p:nvPr/>
        </p:nvSpPr>
        <p:spPr>
          <a:xfrm>
            <a:off x="2925244" y="622209"/>
            <a:ext cx="400871" cy="4051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1306A9-4A9A-7986-52E1-406679BD2E83}"/>
              </a:ext>
            </a:extLst>
          </p:cNvPr>
          <p:cNvSpPr txBox="1"/>
          <p:nvPr/>
        </p:nvSpPr>
        <p:spPr>
          <a:xfrm>
            <a:off x="9336717" y="1888023"/>
            <a:ext cx="400871" cy="4051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B5ACCA-32FE-4DA0-51F5-D835788E5D11}"/>
              </a:ext>
            </a:extLst>
          </p:cNvPr>
          <p:cNvSpPr txBox="1"/>
          <p:nvPr/>
        </p:nvSpPr>
        <p:spPr>
          <a:xfrm>
            <a:off x="10131764" y="3156704"/>
            <a:ext cx="400871" cy="4051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36F4AB-91AB-38AE-C400-432E6534AB5A}"/>
              </a:ext>
            </a:extLst>
          </p:cNvPr>
          <p:cNvSpPr txBox="1"/>
          <p:nvPr/>
        </p:nvSpPr>
        <p:spPr>
          <a:xfrm>
            <a:off x="10928426" y="4550199"/>
            <a:ext cx="400871" cy="4051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36174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This charming key holder creates a calming habit so you never lose your keys  again - Yanko Design">
            <a:extLst>
              <a:ext uri="{FF2B5EF4-FFF2-40B4-BE49-F238E27FC236}">
                <a16:creationId xmlns:a16="http://schemas.microsoft.com/office/drawing/2014/main" id="{98325401-AEBF-310B-8D45-3F39CAD2D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074" y="0"/>
            <a:ext cx="10432133" cy="692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151C71-E7E0-7919-4707-519360B289A5}"/>
              </a:ext>
            </a:extLst>
          </p:cNvPr>
          <p:cNvSpPr/>
          <p:nvPr/>
        </p:nvSpPr>
        <p:spPr>
          <a:xfrm>
            <a:off x="3421860" y="-70026"/>
            <a:ext cx="8414795" cy="6928028"/>
          </a:xfrm>
          <a:prstGeom prst="rect">
            <a:avLst/>
          </a:prstGeom>
          <a:solidFill>
            <a:srgbClr val="97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399E54-4AF1-F421-AECF-A252E963AD68}"/>
              </a:ext>
            </a:extLst>
          </p:cNvPr>
          <p:cNvSpPr/>
          <p:nvPr/>
        </p:nvSpPr>
        <p:spPr>
          <a:xfrm>
            <a:off x="2758244" y="508707"/>
            <a:ext cx="879675" cy="891251"/>
          </a:xfrm>
          <a:prstGeom prst="roundRect">
            <a:avLst/>
          </a:prstGeom>
          <a:solidFill>
            <a:srgbClr val="97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E03547-E5AE-D944-36A4-A26B96487DD5}"/>
              </a:ext>
            </a:extLst>
          </p:cNvPr>
          <p:cNvSpPr txBox="1"/>
          <p:nvPr/>
        </p:nvSpPr>
        <p:spPr>
          <a:xfrm>
            <a:off x="5311683" y="715596"/>
            <a:ext cx="4873337" cy="6234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2400" b="1" dirty="0">
                <a:solidFill>
                  <a:schemeClr val="bg1"/>
                </a:solidFill>
              </a:rPr>
              <a:t>Self service drives adoption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2DE9D3-35A0-AE09-DD55-53CDB87E55E0}"/>
              </a:ext>
            </a:extLst>
          </p:cNvPr>
          <p:cNvSpPr/>
          <p:nvPr/>
        </p:nvSpPr>
        <p:spPr>
          <a:xfrm>
            <a:off x="4208933" y="-70026"/>
            <a:ext cx="7535120" cy="6928028"/>
          </a:xfrm>
          <a:prstGeom prst="rect">
            <a:avLst/>
          </a:prstGeom>
          <a:solidFill>
            <a:srgbClr val="054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FF9F67-3849-E54F-272F-BF13A38A7CEE}"/>
              </a:ext>
            </a:extLst>
          </p:cNvPr>
          <p:cNvSpPr/>
          <p:nvPr/>
        </p:nvSpPr>
        <p:spPr>
          <a:xfrm>
            <a:off x="3545316" y="1728745"/>
            <a:ext cx="787715" cy="914400"/>
          </a:xfrm>
          <a:prstGeom prst="roundRect">
            <a:avLst/>
          </a:prstGeom>
          <a:solidFill>
            <a:srgbClr val="054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88687F-DCF9-F299-2E9B-39E443C2C646}"/>
              </a:ext>
            </a:extLst>
          </p:cNvPr>
          <p:cNvGrpSpPr/>
          <p:nvPr/>
        </p:nvGrpSpPr>
        <p:grpSpPr>
          <a:xfrm>
            <a:off x="5112565" y="493564"/>
            <a:ext cx="914400" cy="914400"/>
            <a:chOff x="4996647" y="1747217"/>
            <a:chExt cx="914400" cy="914400"/>
          </a:xfrm>
        </p:grpSpPr>
        <p:pic>
          <p:nvPicPr>
            <p:cNvPr id="16" name="Graphic 15" descr="Euro with solid fill">
              <a:extLst>
                <a:ext uri="{FF2B5EF4-FFF2-40B4-BE49-F238E27FC236}">
                  <a16:creationId xmlns:a16="http://schemas.microsoft.com/office/drawing/2014/main" id="{C3DA716C-3BE1-8AE2-C9D9-9ADA75123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96647" y="1802636"/>
              <a:ext cx="803563" cy="803563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A8A59CC-BFF3-9953-260D-DA8D46C09213}"/>
                </a:ext>
              </a:extLst>
            </p:cNvPr>
            <p:cNvSpPr/>
            <p:nvPr/>
          </p:nvSpPr>
          <p:spPr>
            <a:xfrm>
              <a:off x="4996647" y="1747217"/>
              <a:ext cx="914400" cy="914400"/>
            </a:xfrm>
            <a:prstGeom prst="ellipse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E79EABA-7C60-154C-4168-0E30E945E4C7}"/>
              </a:ext>
            </a:extLst>
          </p:cNvPr>
          <p:cNvSpPr txBox="1"/>
          <p:nvPr/>
        </p:nvSpPr>
        <p:spPr>
          <a:xfrm>
            <a:off x="6276346" y="639036"/>
            <a:ext cx="4873337" cy="6234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2400" b="1" dirty="0" err="1">
                <a:solidFill>
                  <a:schemeClr val="bg1"/>
                </a:solidFill>
              </a:rPr>
              <a:t>Valuefication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327328-0156-0B41-CD62-86693282EBFB}"/>
              </a:ext>
            </a:extLst>
          </p:cNvPr>
          <p:cNvSpPr/>
          <p:nvPr/>
        </p:nvSpPr>
        <p:spPr>
          <a:xfrm>
            <a:off x="10648963" y="-70025"/>
            <a:ext cx="6755118" cy="6928027"/>
          </a:xfrm>
          <a:prstGeom prst="rect">
            <a:avLst/>
          </a:prstGeom>
          <a:solidFill>
            <a:srgbClr val="9FC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8009B7E-24E5-1498-5D34-CCF6140B4C7C}"/>
              </a:ext>
            </a:extLst>
          </p:cNvPr>
          <p:cNvSpPr/>
          <p:nvPr/>
        </p:nvSpPr>
        <p:spPr>
          <a:xfrm>
            <a:off x="9985346" y="2948784"/>
            <a:ext cx="979351" cy="891252"/>
          </a:xfrm>
          <a:prstGeom prst="roundRect">
            <a:avLst/>
          </a:prstGeom>
          <a:solidFill>
            <a:srgbClr val="9FC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882E0B-0C32-548A-4A54-F7252407523D}"/>
              </a:ext>
            </a:extLst>
          </p:cNvPr>
          <p:cNvSpPr/>
          <p:nvPr/>
        </p:nvSpPr>
        <p:spPr>
          <a:xfrm>
            <a:off x="11421897" y="-70027"/>
            <a:ext cx="5982183" cy="6928027"/>
          </a:xfrm>
          <a:prstGeom prst="rect">
            <a:avLst/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AEEE612-3E7A-8A0A-9E4C-A42421626948}"/>
              </a:ext>
            </a:extLst>
          </p:cNvPr>
          <p:cNvSpPr/>
          <p:nvPr/>
        </p:nvSpPr>
        <p:spPr>
          <a:xfrm>
            <a:off x="10758281" y="4341856"/>
            <a:ext cx="879675" cy="891251"/>
          </a:xfrm>
          <a:prstGeom prst="roundRect">
            <a:avLst/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1C0D28-693C-55DB-5C46-758314F0FAB9}"/>
              </a:ext>
            </a:extLst>
          </p:cNvPr>
          <p:cNvSpPr txBox="1"/>
          <p:nvPr/>
        </p:nvSpPr>
        <p:spPr>
          <a:xfrm>
            <a:off x="2928387" y="689623"/>
            <a:ext cx="400871" cy="4051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D5BEE4-4D24-53E0-8B09-88CDA82CD0AE}"/>
              </a:ext>
            </a:extLst>
          </p:cNvPr>
          <p:cNvSpPr txBox="1"/>
          <p:nvPr/>
        </p:nvSpPr>
        <p:spPr>
          <a:xfrm>
            <a:off x="3722991" y="1886340"/>
            <a:ext cx="400871" cy="4051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E3FAD2-F694-2BA1-6A50-4D3372CC9CF6}"/>
              </a:ext>
            </a:extLst>
          </p:cNvPr>
          <p:cNvSpPr txBox="1"/>
          <p:nvPr/>
        </p:nvSpPr>
        <p:spPr>
          <a:xfrm>
            <a:off x="10131764" y="3156704"/>
            <a:ext cx="400871" cy="4051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E43447-0DB8-BA97-F181-A6CFD57702CF}"/>
              </a:ext>
            </a:extLst>
          </p:cNvPr>
          <p:cNvSpPr txBox="1"/>
          <p:nvPr/>
        </p:nvSpPr>
        <p:spPr>
          <a:xfrm>
            <a:off x="10928426" y="4527049"/>
            <a:ext cx="400871" cy="4051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909C007-FE57-A574-A3CD-FA913570722E}"/>
              </a:ext>
            </a:extLst>
          </p:cNvPr>
          <p:cNvSpPr/>
          <p:nvPr/>
        </p:nvSpPr>
        <p:spPr>
          <a:xfrm>
            <a:off x="5913567" y="1446831"/>
            <a:ext cx="3217734" cy="2393205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Business value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Value in analytics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supply chain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Contribution value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152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This charming key holder creates a calming habit so you never lose your keys  again - Yanko Design">
            <a:extLst>
              <a:ext uri="{FF2B5EF4-FFF2-40B4-BE49-F238E27FC236}">
                <a16:creationId xmlns:a16="http://schemas.microsoft.com/office/drawing/2014/main" id="{98325401-AEBF-310B-8D45-3F39CAD2D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074" y="0"/>
            <a:ext cx="10432133" cy="692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151C71-E7E0-7919-4707-519360B289A5}"/>
              </a:ext>
            </a:extLst>
          </p:cNvPr>
          <p:cNvSpPr/>
          <p:nvPr/>
        </p:nvSpPr>
        <p:spPr>
          <a:xfrm>
            <a:off x="3421860" y="-70026"/>
            <a:ext cx="8414795" cy="6928028"/>
          </a:xfrm>
          <a:prstGeom prst="rect">
            <a:avLst/>
          </a:prstGeom>
          <a:solidFill>
            <a:srgbClr val="97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399E54-4AF1-F421-AECF-A252E963AD68}"/>
              </a:ext>
            </a:extLst>
          </p:cNvPr>
          <p:cNvSpPr/>
          <p:nvPr/>
        </p:nvSpPr>
        <p:spPr>
          <a:xfrm>
            <a:off x="2758244" y="508707"/>
            <a:ext cx="879675" cy="891251"/>
          </a:xfrm>
          <a:prstGeom prst="roundRect">
            <a:avLst/>
          </a:prstGeom>
          <a:solidFill>
            <a:srgbClr val="97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E03547-E5AE-D944-36A4-A26B96487DD5}"/>
              </a:ext>
            </a:extLst>
          </p:cNvPr>
          <p:cNvSpPr txBox="1"/>
          <p:nvPr/>
        </p:nvSpPr>
        <p:spPr>
          <a:xfrm>
            <a:off x="5311683" y="715596"/>
            <a:ext cx="4873337" cy="6234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2400" b="1" dirty="0">
                <a:solidFill>
                  <a:schemeClr val="bg1"/>
                </a:solidFill>
              </a:rPr>
              <a:t>Self service drives adoption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2DE9D3-35A0-AE09-DD55-53CDB87E55E0}"/>
              </a:ext>
            </a:extLst>
          </p:cNvPr>
          <p:cNvSpPr/>
          <p:nvPr/>
        </p:nvSpPr>
        <p:spPr>
          <a:xfrm>
            <a:off x="4208933" y="-70026"/>
            <a:ext cx="7535120" cy="6928028"/>
          </a:xfrm>
          <a:prstGeom prst="rect">
            <a:avLst/>
          </a:prstGeom>
          <a:solidFill>
            <a:srgbClr val="054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FF9F67-3849-E54F-272F-BF13A38A7CEE}"/>
              </a:ext>
            </a:extLst>
          </p:cNvPr>
          <p:cNvSpPr/>
          <p:nvPr/>
        </p:nvSpPr>
        <p:spPr>
          <a:xfrm>
            <a:off x="3545316" y="1728745"/>
            <a:ext cx="787715" cy="891251"/>
          </a:xfrm>
          <a:prstGeom prst="roundRect">
            <a:avLst/>
          </a:prstGeom>
          <a:solidFill>
            <a:srgbClr val="054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327328-0156-0B41-CD62-86693282EBFB}"/>
              </a:ext>
            </a:extLst>
          </p:cNvPr>
          <p:cNvSpPr/>
          <p:nvPr/>
        </p:nvSpPr>
        <p:spPr>
          <a:xfrm>
            <a:off x="4988930" y="-70025"/>
            <a:ext cx="6755118" cy="6928027"/>
          </a:xfrm>
          <a:prstGeom prst="rect">
            <a:avLst/>
          </a:prstGeom>
          <a:solidFill>
            <a:srgbClr val="9FC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8009B7E-24E5-1498-5D34-CCF6140B4C7C}"/>
              </a:ext>
            </a:extLst>
          </p:cNvPr>
          <p:cNvSpPr/>
          <p:nvPr/>
        </p:nvSpPr>
        <p:spPr>
          <a:xfrm>
            <a:off x="4325313" y="2948784"/>
            <a:ext cx="979351" cy="927062"/>
          </a:xfrm>
          <a:prstGeom prst="roundRect">
            <a:avLst/>
          </a:prstGeom>
          <a:solidFill>
            <a:srgbClr val="9FC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F6324BB-449E-47DE-1776-94E94D96E4B5}"/>
              </a:ext>
            </a:extLst>
          </p:cNvPr>
          <p:cNvGrpSpPr/>
          <p:nvPr/>
        </p:nvGrpSpPr>
        <p:grpSpPr>
          <a:xfrm>
            <a:off x="6160428" y="578147"/>
            <a:ext cx="914400" cy="914400"/>
            <a:chOff x="5723557" y="3016863"/>
            <a:chExt cx="914400" cy="914400"/>
          </a:xfrm>
        </p:grpSpPr>
        <p:pic>
          <p:nvPicPr>
            <p:cNvPr id="19" name="Graphic 18" descr="Badge Follow with solid fill">
              <a:extLst>
                <a:ext uri="{FF2B5EF4-FFF2-40B4-BE49-F238E27FC236}">
                  <a16:creationId xmlns:a16="http://schemas.microsoft.com/office/drawing/2014/main" id="{4D53E7A4-D74C-5CBF-813F-3E5366F0D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78976" y="3072282"/>
              <a:ext cx="803563" cy="803563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97C0E9E-F9BD-27D5-D1E4-DAB3DAA4936D}"/>
                </a:ext>
              </a:extLst>
            </p:cNvPr>
            <p:cNvSpPr/>
            <p:nvPr/>
          </p:nvSpPr>
          <p:spPr>
            <a:xfrm>
              <a:off x="5723557" y="3016863"/>
              <a:ext cx="914400" cy="914400"/>
            </a:xfrm>
            <a:prstGeom prst="ellipse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DD85B11-DC66-2A41-886E-0E0466E8D86E}"/>
              </a:ext>
            </a:extLst>
          </p:cNvPr>
          <p:cNvSpPr txBox="1"/>
          <p:nvPr/>
        </p:nvSpPr>
        <p:spPr>
          <a:xfrm>
            <a:off x="7324209" y="723619"/>
            <a:ext cx="4873337" cy="6234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2400" b="1" dirty="0">
                <a:solidFill>
                  <a:schemeClr val="bg1"/>
                </a:solidFill>
              </a:rPr>
              <a:t>Less is more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882E0B-0C32-548A-4A54-F7252407523D}"/>
              </a:ext>
            </a:extLst>
          </p:cNvPr>
          <p:cNvSpPr/>
          <p:nvPr/>
        </p:nvSpPr>
        <p:spPr>
          <a:xfrm>
            <a:off x="11421897" y="-70027"/>
            <a:ext cx="5982183" cy="6928027"/>
          </a:xfrm>
          <a:prstGeom prst="rect">
            <a:avLst/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AEEE612-3E7A-8A0A-9E4C-A42421626948}"/>
              </a:ext>
            </a:extLst>
          </p:cNvPr>
          <p:cNvSpPr/>
          <p:nvPr/>
        </p:nvSpPr>
        <p:spPr>
          <a:xfrm>
            <a:off x="10758281" y="4341856"/>
            <a:ext cx="879675" cy="891251"/>
          </a:xfrm>
          <a:prstGeom prst="roundRect">
            <a:avLst/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AC9C04-F7A7-D368-8CF8-BC5092F5445F}"/>
              </a:ext>
            </a:extLst>
          </p:cNvPr>
          <p:cNvSpPr txBox="1"/>
          <p:nvPr/>
        </p:nvSpPr>
        <p:spPr>
          <a:xfrm>
            <a:off x="2913219" y="676383"/>
            <a:ext cx="400871" cy="4051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7295CA-B51A-4E3E-C5CC-AA7369B62497}"/>
              </a:ext>
            </a:extLst>
          </p:cNvPr>
          <p:cNvSpPr txBox="1"/>
          <p:nvPr/>
        </p:nvSpPr>
        <p:spPr>
          <a:xfrm>
            <a:off x="3700295" y="1893654"/>
            <a:ext cx="400871" cy="4051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9BF362-D4E8-F9CC-28BD-1ECB0ADA87DA}"/>
              </a:ext>
            </a:extLst>
          </p:cNvPr>
          <p:cNvSpPr txBox="1"/>
          <p:nvPr/>
        </p:nvSpPr>
        <p:spPr>
          <a:xfrm>
            <a:off x="4495342" y="3162335"/>
            <a:ext cx="400871" cy="4051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9A0314-4168-1710-CFCD-38E25EDCC61B}"/>
              </a:ext>
            </a:extLst>
          </p:cNvPr>
          <p:cNvSpPr txBox="1"/>
          <p:nvPr/>
        </p:nvSpPr>
        <p:spPr>
          <a:xfrm>
            <a:off x="10928426" y="4584924"/>
            <a:ext cx="400871" cy="4051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9D5158C-C130-5537-43F4-622FC1663E33}"/>
              </a:ext>
            </a:extLst>
          </p:cNvPr>
          <p:cNvSpPr/>
          <p:nvPr/>
        </p:nvSpPr>
        <p:spPr>
          <a:xfrm>
            <a:off x="6944730" y="1319575"/>
            <a:ext cx="3203308" cy="2376125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Less data marts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Less perfection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More output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0523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99C565-0E58-3C31-B2F8-2F575253D098}"/>
              </a:ext>
            </a:extLst>
          </p:cNvPr>
          <p:cNvSpPr/>
          <p:nvPr/>
        </p:nvSpPr>
        <p:spPr>
          <a:xfrm>
            <a:off x="4754880" y="0"/>
            <a:ext cx="7437120" cy="6858000"/>
          </a:xfrm>
          <a:prstGeom prst="rect">
            <a:avLst/>
          </a:prstGeom>
          <a:solidFill>
            <a:srgbClr val="97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EF10366B-B9B8-2819-AE62-999E4CBF6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2731" cy="68727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75EB01-2E15-1510-BAB0-6E86C04FD345}"/>
              </a:ext>
            </a:extLst>
          </p:cNvPr>
          <p:cNvCxnSpPr>
            <a:cxnSpLocks/>
          </p:cNvCxnSpPr>
          <p:nvPr/>
        </p:nvCxnSpPr>
        <p:spPr>
          <a:xfrm>
            <a:off x="6842565" y="2336675"/>
            <a:ext cx="3379597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9908DD1-D0F4-7290-0A59-5BB5205F3995}"/>
              </a:ext>
            </a:extLst>
          </p:cNvPr>
          <p:cNvSpPr/>
          <p:nvPr/>
        </p:nvSpPr>
        <p:spPr>
          <a:xfrm>
            <a:off x="6096000" y="2329973"/>
            <a:ext cx="4872731" cy="163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6074A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5F938B-B265-884F-5BF8-921CB4AAA0E5}"/>
              </a:ext>
            </a:extLst>
          </p:cNvPr>
          <p:cNvSpPr txBox="1"/>
          <p:nvPr/>
        </p:nvSpPr>
        <p:spPr>
          <a:xfrm>
            <a:off x="8728264" y="2545035"/>
            <a:ext cx="1876733" cy="78991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2000" b="1" dirty="0">
                <a:solidFill>
                  <a:srgbClr val="06074A"/>
                </a:solidFill>
              </a:rPr>
              <a:t>Bart Moens</a:t>
            </a:r>
          </a:p>
          <a:p>
            <a:pPr algn="ctr"/>
            <a:r>
              <a:rPr lang="en-US" dirty="0">
                <a:solidFill>
                  <a:srgbClr val="06074A"/>
                </a:solidFill>
              </a:rPr>
              <a:t>Director Data &amp; AI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510450FC-BD98-0455-8DD8-42074601DD8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4464" y="3239072"/>
            <a:ext cx="2212359" cy="666086"/>
          </a:xfrm>
          <a:prstGeom prst="rect">
            <a:avLst/>
          </a:prstGeom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5E0439-120F-E7A1-1E55-C47A744313AA}"/>
              </a:ext>
            </a:extLst>
          </p:cNvPr>
          <p:cNvCxnSpPr>
            <a:cxnSpLocks/>
          </p:cNvCxnSpPr>
          <p:nvPr/>
        </p:nvCxnSpPr>
        <p:spPr>
          <a:xfrm flipH="1">
            <a:off x="8319732" y="2366752"/>
            <a:ext cx="17187" cy="153840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2" descr="Aston Martin F1 Team's Launch of AMR21 Builds on Momentum of Big 2020 Season">
            <a:extLst>
              <a:ext uri="{FF2B5EF4-FFF2-40B4-BE49-F238E27FC236}">
                <a16:creationId xmlns:a16="http://schemas.microsoft.com/office/drawing/2014/main" id="{4B4D1E85-1FD5-0097-8BEF-42F6FBED3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926" y="2456689"/>
            <a:ext cx="2097891" cy="13992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0736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This charming key holder creates a calming habit so you never lose your keys  again - Yanko Design">
            <a:extLst>
              <a:ext uri="{FF2B5EF4-FFF2-40B4-BE49-F238E27FC236}">
                <a16:creationId xmlns:a16="http://schemas.microsoft.com/office/drawing/2014/main" id="{98325401-AEBF-310B-8D45-3F39CAD2D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074" y="0"/>
            <a:ext cx="10432133" cy="692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151C71-E7E0-7919-4707-519360B289A5}"/>
              </a:ext>
            </a:extLst>
          </p:cNvPr>
          <p:cNvSpPr/>
          <p:nvPr/>
        </p:nvSpPr>
        <p:spPr>
          <a:xfrm>
            <a:off x="3421860" y="-70026"/>
            <a:ext cx="8414795" cy="6928028"/>
          </a:xfrm>
          <a:prstGeom prst="rect">
            <a:avLst/>
          </a:prstGeom>
          <a:solidFill>
            <a:srgbClr val="97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399E54-4AF1-F421-AECF-A252E963AD68}"/>
              </a:ext>
            </a:extLst>
          </p:cNvPr>
          <p:cNvSpPr/>
          <p:nvPr/>
        </p:nvSpPr>
        <p:spPr>
          <a:xfrm>
            <a:off x="2758244" y="508707"/>
            <a:ext cx="879675" cy="891251"/>
          </a:xfrm>
          <a:prstGeom prst="roundRect">
            <a:avLst/>
          </a:prstGeom>
          <a:solidFill>
            <a:srgbClr val="97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4C0506-0263-F210-F643-C006D172241D}"/>
              </a:ext>
            </a:extLst>
          </p:cNvPr>
          <p:cNvGrpSpPr/>
          <p:nvPr/>
        </p:nvGrpSpPr>
        <p:grpSpPr>
          <a:xfrm>
            <a:off x="4230281" y="508707"/>
            <a:ext cx="914400" cy="914400"/>
            <a:chOff x="5843153" y="1917121"/>
            <a:chExt cx="914400" cy="914400"/>
          </a:xfrm>
        </p:grpSpPr>
        <p:pic>
          <p:nvPicPr>
            <p:cNvPr id="12" name="Graphic 11" descr="Shopping cart with solid fill">
              <a:extLst>
                <a:ext uri="{FF2B5EF4-FFF2-40B4-BE49-F238E27FC236}">
                  <a16:creationId xmlns:a16="http://schemas.microsoft.com/office/drawing/2014/main" id="{DE3C1C11-A467-96BB-4A38-CC9E6BD0A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98572" y="1972540"/>
              <a:ext cx="803563" cy="803563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2BCE2FF-8832-38C1-F4EC-91F8EA0BF9F6}"/>
                </a:ext>
              </a:extLst>
            </p:cNvPr>
            <p:cNvSpPr/>
            <p:nvPr/>
          </p:nvSpPr>
          <p:spPr>
            <a:xfrm>
              <a:off x="5843153" y="1917121"/>
              <a:ext cx="914400" cy="914400"/>
            </a:xfrm>
            <a:prstGeom prst="ellipse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AE03547-E5AE-D944-36A4-A26B96487DD5}"/>
              </a:ext>
            </a:extLst>
          </p:cNvPr>
          <p:cNvSpPr txBox="1"/>
          <p:nvPr/>
        </p:nvSpPr>
        <p:spPr>
          <a:xfrm>
            <a:off x="5311683" y="715596"/>
            <a:ext cx="4873337" cy="6234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2400" b="1" dirty="0">
                <a:solidFill>
                  <a:schemeClr val="bg1"/>
                </a:solidFill>
              </a:rPr>
              <a:t>Self service drives adoption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2DE9D3-35A0-AE09-DD55-53CDB87E55E0}"/>
              </a:ext>
            </a:extLst>
          </p:cNvPr>
          <p:cNvSpPr/>
          <p:nvPr/>
        </p:nvSpPr>
        <p:spPr>
          <a:xfrm>
            <a:off x="4208933" y="-70026"/>
            <a:ext cx="7535120" cy="6928028"/>
          </a:xfrm>
          <a:prstGeom prst="rect">
            <a:avLst/>
          </a:prstGeom>
          <a:solidFill>
            <a:srgbClr val="054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FF9F67-3849-E54F-272F-BF13A38A7CEE}"/>
              </a:ext>
            </a:extLst>
          </p:cNvPr>
          <p:cNvSpPr/>
          <p:nvPr/>
        </p:nvSpPr>
        <p:spPr>
          <a:xfrm>
            <a:off x="3545316" y="1728745"/>
            <a:ext cx="787715" cy="891251"/>
          </a:xfrm>
          <a:prstGeom prst="roundRect">
            <a:avLst/>
          </a:prstGeom>
          <a:solidFill>
            <a:srgbClr val="054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327328-0156-0B41-CD62-86693282EBFB}"/>
              </a:ext>
            </a:extLst>
          </p:cNvPr>
          <p:cNvSpPr/>
          <p:nvPr/>
        </p:nvSpPr>
        <p:spPr>
          <a:xfrm>
            <a:off x="4988930" y="-70025"/>
            <a:ext cx="6755118" cy="6928027"/>
          </a:xfrm>
          <a:prstGeom prst="rect">
            <a:avLst/>
          </a:prstGeom>
          <a:solidFill>
            <a:srgbClr val="9FC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8009B7E-24E5-1498-5D34-CCF6140B4C7C}"/>
              </a:ext>
            </a:extLst>
          </p:cNvPr>
          <p:cNvSpPr/>
          <p:nvPr/>
        </p:nvSpPr>
        <p:spPr>
          <a:xfrm>
            <a:off x="4325313" y="2948783"/>
            <a:ext cx="979351" cy="914401"/>
          </a:xfrm>
          <a:prstGeom prst="roundRect">
            <a:avLst/>
          </a:prstGeom>
          <a:solidFill>
            <a:srgbClr val="9FC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882E0B-0C32-548A-4A54-F7252407523D}"/>
              </a:ext>
            </a:extLst>
          </p:cNvPr>
          <p:cNvSpPr/>
          <p:nvPr/>
        </p:nvSpPr>
        <p:spPr>
          <a:xfrm>
            <a:off x="5790171" y="-70027"/>
            <a:ext cx="6755118" cy="6928027"/>
          </a:xfrm>
          <a:prstGeom prst="rect">
            <a:avLst/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AEEE612-3E7A-8A0A-9E4C-A42421626948}"/>
              </a:ext>
            </a:extLst>
          </p:cNvPr>
          <p:cNvSpPr/>
          <p:nvPr/>
        </p:nvSpPr>
        <p:spPr>
          <a:xfrm>
            <a:off x="5112392" y="4341856"/>
            <a:ext cx="879675" cy="891251"/>
          </a:xfrm>
          <a:prstGeom prst="roundRect">
            <a:avLst/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85EF0E-AFC5-698B-DB52-F080FED0103D}"/>
              </a:ext>
            </a:extLst>
          </p:cNvPr>
          <p:cNvGrpSpPr/>
          <p:nvPr/>
        </p:nvGrpSpPr>
        <p:grpSpPr>
          <a:xfrm>
            <a:off x="6758189" y="688664"/>
            <a:ext cx="914400" cy="914400"/>
            <a:chOff x="6126862" y="4333386"/>
            <a:chExt cx="914400" cy="914400"/>
          </a:xfrm>
        </p:grpSpPr>
        <p:pic>
          <p:nvPicPr>
            <p:cNvPr id="23" name="Graphic 22" descr="Infinity with solid fill">
              <a:extLst>
                <a:ext uri="{FF2B5EF4-FFF2-40B4-BE49-F238E27FC236}">
                  <a16:creationId xmlns:a16="http://schemas.microsoft.com/office/drawing/2014/main" id="{F1EE7E06-48CB-79E0-009B-D32C4192F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82281" y="4388805"/>
              <a:ext cx="803563" cy="803563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16F7DE5-32B4-0BFD-B688-EE194E20EC4E}"/>
                </a:ext>
              </a:extLst>
            </p:cNvPr>
            <p:cNvSpPr/>
            <p:nvPr/>
          </p:nvSpPr>
          <p:spPr>
            <a:xfrm>
              <a:off x="6126862" y="4333386"/>
              <a:ext cx="914400" cy="914400"/>
            </a:xfrm>
            <a:prstGeom prst="ellipse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69DABE1-3076-C39A-9A03-ED682C6E6A18}"/>
              </a:ext>
            </a:extLst>
          </p:cNvPr>
          <p:cNvSpPr txBox="1"/>
          <p:nvPr/>
        </p:nvSpPr>
        <p:spPr>
          <a:xfrm>
            <a:off x="7921970" y="697134"/>
            <a:ext cx="5240483" cy="8912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2400" b="1" dirty="0">
                <a:solidFill>
                  <a:schemeClr val="bg1"/>
                </a:solidFill>
              </a:rPr>
              <a:t>Human wisdom &amp; </a:t>
            </a:r>
          </a:p>
          <a:p>
            <a:pPr algn="l"/>
            <a:r>
              <a:rPr lang="en-GB" sz="2400" b="1" dirty="0">
                <a:solidFill>
                  <a:schemeClr val="bg1"/>
                </a:solidFill>
              </a:rPr>
              <a:t>artificial intelligence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7D194E-E29B-FD56-89EA-6F1847A4FCCF}"/>
              </a:ext>
            </a:extLst>
          </p:cNvPr>
          <p:cNvSpPr txBox="1"/>
          <p:nvPr/>
        </p:nvSpPr>
        <p:spPr>
          <a:xfrm>
            <a:off x="2878045" y="670752"/>
            <a:ext cx="400871" cy="4051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5F6DF7-65F0-3DC4-8055-A8FE7BE6950A}"/>
              </a:ext>
            </a:extLst>
          </p:cNvPr>
          <p:cNvSpPr txBox="1"/>
          <p:nvPr/>
        </p:nvSpPr>
        <p:spPr>
          <a:xfrm>
            <a:off x="3665121" y="1888023"/>
            <a:ext cx="400871" cy="4051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39D81A-3A77-45D7-ADD4-2CA51FB79007}"/>
              </a:ext>
            </a:extLst>
          </p:cNvPr>
          <p:cNvSpPr txBox="1"/>
          <p:nvPr/>
        </p:nvSpPr>
        <p:spPr>
          <a:xfrm>
            <a:off x="4460168" y="3156704"/>
            <a:ext cx="400871" cy="4051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3E37EC-639E-E5CD-EAC8-F0D0EEB8FB7B}"/>
              </a:ext>
            </a:extLst>
          </p:cNvPr>
          <p:cNvSpPr txBox="1"/>
          <p:nvPr/>
        </p:nvSpPr>
        <p:spPr>
          <a:xfrm>
            <a:off x="5256830" y="4550199"/>
            <a:ext cx="400871" cy="4051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E10FA31-0776-B463-2FF4-F1CBE9DAC6DA}"/>
              </a:ext>
            </a:extLst>
          </p:cNvPr>
          <p:cNvSpPr/>
          <p:nvPr/>
        </p:nvSpPr>
        <p:spPr>
          <a:xfrm>
            <a:off x="7706070" y="1610063"/>
            <a:ext cx="3361176" cy="2707937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Power of AI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Human intuition and context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Harmonious blend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7625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This charming key holder creates a calming habit so you never lose your keys  again - Yanko Design">
            <a:extLst>
              <a:ext uri="{FF2B5EF4-FFF2-40B4-BE49-F238E27FC236}">
                <a16:creationId xmlns:a16="http://schemas.microsoft.com/office/drawing/2014/main" id="{98325401-AEBF-310B-8D45-3F39CAD2D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074" y="0"/>
            <a:ext cx="10432133" cy="692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151C71-E7E0-7919-4707-519360B289A5}"/>
              </a:ext>
            </a:extLst>
          </p:cNvPr>
          <p:cNvSpPr/>
          <p:nvPr/>
        </p:nvSpPr>
        <p:spPr>
          <a:xfrm>
            <a:off x="3421860" y="-70026"/>
            <a:ext cx="8414795" cy="6928028"/>
          </a:xfrm>
          <a:prstGeom prst="rect">
            <a:avLst/>
          </a:prstGeom>
          <a:solidFill>
            <a:srgbClr val="97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399E54-4AF1-F421-AECF-A252E963AD68}"/>
              </a:ext>
            </a:extLst>
          </p:cNvPr>
          <p:cNvSpPr/>
          <p:nvPr/>
        </p:nvSpPr>
        <p:spPr>
          <a:xfrm>
            <a:off x="2758244" y="508707"/>
            <a:ext cx="879675" cy="891251"/>
          </a:xfrm>
          <a:prstGeom prst="roundRect">
            <a:avLst/>
          </a:prstGeom>
          <a:solidFill>
            <a:srgbClr val="97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4C0506-0263-F210-F643-C006D172241D}"/>
              </a:ext>
            </a:extLst>
          </p:cNvPr>
          <p:cNvGrpSpPr/>
          <p:nvPr/>
        </p:nvGrpSpPr>
        <p:grpSpPr>
          <a:xfrm>
            <a:off x="4230281" y="508707"/>
            <a:ext cx="914400" cy="914400"/>
            <a:chOff x="5843153" y="1917121"/>
            <a:chExt cx="914400" cy="914400"/>
          </a:xfrm>
        </p:grpSpPr>
        <p:pic>
          <p:nvPicPr>
            <p:cNvPr id="12" name="Graphic 11" descr="Shopping cart with solid fill">
              <a:extLst>
                <a:ext uri="{FF2B5EF4-FFF2-40B4-BE49-F238E27FC236}">
                  <a16:creationId xmlns:a16="http://schemas.microsoft.com/office/drawing/2014/main" id="{DE3C1C11-A467-96BB-4A38-CC9E6BD0A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98572" y="1972540"/>
              <a:ext cx="803563" cy="803563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2BCE2FF-8832-38C1-F4EC-91F8EA0BF9F6}"/>
                </a:ext>
              </a:extLst>
            </p:cNvPr>
            <p:cNvSpPr/>
            <p:nvPr/>
          </p:nvSpPr>
          <p:spPr>
            <a:xfrm>
              <a:off x="5843153" y="1917121"/>
              <a:ext cx="914400" cy="914400"/>
            </a:xfrm>
            <a:prstGeom prst="ellipse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AE03547-E5AE-D944-36A4-A26B96487DD5}"/>
              </a:ext>
            </a:extLst>
          </p:cNvPr>
          <p:cNvSpPr txBox="1"/>
          <p:nvPr/>
        </p:nvSpPr>
        <p:spPr>
          <a:xfrm>
            <a:off x="5311683" y="715596"/>
            <a:ext cx="4873337" cy="6234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2400" b="1" dirty="0">
                <a:solidFill>
                  <a:schemeClr val="bg1"/>
                </a:solidFill>
              </a:rPr>
              <a:t>Self service drives adoption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2DE9D3-35A0-AE09-DD55-53CDB87E55E0}"/>
              </a:ext>
            </a:extLst>
          </p:cNvPr>
          <p:cNvSpPr/>
          <p:nvPr/>
        </p:nvSpPr>
        <p:spPr>
          <a:xfrm>
            <a:off x="4208933" y="-70026"/>
            <a:ext cx="7535120" cy="6928028"/>
          </a:xfrm>
          <a:prstGeom prst="rect">
            <a:avLst/>
          </a:prstGeom>
          <a:solidFill>
            <a:srgbClr val="054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FF9F67-3849-E54F-272F-BF13A38A7CEE}"/>
              </a:ext>
            </a:extLst>
          </p:cNvPr>
          <p:cNvSpPr/>
          <p:nvPr/>
        </p:nvSpPr>
        <p:spPr>
          <a:xfrm>
            <a:off x="3545316" y="1728745"/>
            <a:ext cx="787715" cy="891251"/>
          </a:xfrm>
          <a:prstGeom prst="roundRect">
            <a:avLst/>
          </a:prstGeom>
          <a:solidFill>
            <a:srgbClr val="054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phic 15" descr="Euro with solid fill">
            <a:extLst>
              <a:ext uri="{FF2B5EF4-FFF2-40B4-BE49-F238E27FC236}">
                <a16:creationId xmlns:a16="http://schemas.microsoft.com/office/drawing/2014/main" id="{C3DA716C-3BE1-8AE2-C9D9-9ADA75123D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96647" y="1802636"/>
            <a:ext cx="803563" cy="80356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3A8A59CC-BFF3-9953-260D-DA8D46C09213}"/>
              </a:ext>
            </a:extLst>
          </p:cNvPr>
          <p:cNvSpPr/>
          <p:nvPr/>
        </p:nvSpPr>
        <p:spPr>
          <a:xfrm>
            <a:off x="4996647" y="1747217"/>
            <a:ext cx="914400" cy="914400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79EABA-7C60-154C-4168-0E30E945E4C7}"/>
              </a:ext>
            </a:extLst>
          </p:cNvPr>
          <p:cNvSpPr txBox="1"/>
          <p:nvPr/>
        </p:nvSpPr>
        <p:spPr>
          <a:xfrm>
            <a:off x="6223572" y="2967570"/>
            <a:ext cx="4873337" cy="6234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2400" b="1" dirty="0" err="1">
                <a:solidFill>
                  <a:schemeClr val="bg1"/>
                </a:solidFill>
              </a:rPr>
              <a:t>Valuefication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327328-0156-0B41-CD62-86693282EBFB}"/>
              </a:ext>
            </a:extLst>
          </p:cNvPr>
          <p:cNvSpPr/>
          <p:nvPr/>
        </p:nvSpPr>
        <p:spPr>
          <a:xfrm>
            <a:off x="4988930" y="-70025"/>
            <a:ext cx="6755118" cy="6928027"/>
          </a:xfrm>
          <a:prstGeom prst="rect">
            <a:avLst/>
          </a:prstGeom>
          <a:solidFill>
            <a:srgbClr val="9FC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8009B7E-24E5-1498-5D34-CCF6140B4C7C}"/>
              </a:ext>
            </a:extLst>
          </p:cNvPr>
          <p:cNvSpPr/>
          <p:nvPr/>
        </p:nvSpPr>
        <p:spPr>
          <a:xfrm>
            <a:off x="4325313" y="2948783"/>
            <a:ext cx="979351" cy="914401"/>
          </a:xfrm>
          <a:prstGeom prst="roundRect">
            <a:avLst/>
          </a:prstGeom>
          <a:solidFill>
            <a:srgbClr val="9FC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882E0B-0C32-548A-4A54-F7252407523D}"/>
              </a:ext>
            </a:extLst>
          </p:cNvPr>
          <p:cNvSpPr/>
          <p:nvPr/>
        </p:nvSpPr>
        <p:spPr>
          <a:xfrm>
            <a:off x="5790171" y="-70027"/>
            <a:ext cx="6755118" cy="6928027"/>
          </a:xfrm>
          <a:prstGeom prst="rect">
            <a:avLst/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AEEE612-3E7A-8A0A-9E4C-A42421626948}"/>
              </a:ext>
            </a:extLst>
          </p:cNvPr>
          <p:cNvSpPr/>
          <p:nvPr/>
        </p:nvSpPr>
        <p:spPr>
          <a:xfrm>
            <a:off x="5112392" y="4341856"/>
            <a:ext cx="879675" cy="891251"/>
          </a:xfrm>
          <a:prstGeom prst="roundRect">
            <a:avLst/>
          </a:pr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85EF0E-AFC5-698B-DB52-F080FED0103D}"/>
              </a:ext>
            </a:extLst>
          </p:cNvPr>
          <p:cNvGrpSpPr/>
          <p:nvPr/>
        </p:nvGrpSpPr>
        <p:grpSpPr>
          <a:xfrm>
            <a:off x="6750668" y="5417444"/>
            <a:ext cx="914400" cy="914400"/>
            <a:chOff x="6126862" y="4333386"/>
            <a:chExt cx="914400" cy="914400"/>
          </a:xfrm>
        </p:grpSpPr>
        <p:pic>
          <p:nvPicPr>
            <p:cNvPr id="23" name="Graphic 22" descr="Infinity with solid fill">
              <a:extLst>
                <a:ext uri="{FF2B5EF4-FFF2-40B4-BE49-F238E27FC236}">
                  <a16:creationId xmlns:a16="http://schemas.microsoft.com/office/drawing/2014/main" id="{F1EE7E06-48CB-79E0-009B-D32C4192F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182281" y="4388805"/>
              <a:ext cx="803563" cy="803563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16F7DE5-32B4-0BFD-B688-EE194E20EC4E}"/>
                </a:ext>
              </a:extLst>
            </p:cNvPr>
            <p:cNvSpPr/>
            <p:nvPr/>
          </p:nvSpPr>
          <p:spPr>
            <a:xfrm>
              <a:off x="6126862" y="4333386"/>
              <a:ext cx="914400" cy="914400"/>
            </a:xfrm>
            <a:prstGeom prst="ellipse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69DABE1-3076-C39A-9A03-ED682C6E6A18}"/>
              </a:ext>
            </a:extLst>
          </p:cNvPr>
          <p:cNvSpPr txBox="1"/>
          <p:nvPr/>
        </p:nvSpPr>
        <p:spPr>
          <a:xfrm>
            <a:off x="7895214" y="5502114"/>
            <a:ext cx="5240483" cy="8912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2400" b="1" dirty="0">
                <a:solidFill>
                  <a:schemeClr val="bg1"/>
                </a:solidFill>
              </a:rPr>
              <a:t>Human wisdom &amp; </a:t>
            </a:r>
          </a:p>
          <a:p>
            <a:pPr algn="l"/>
            <a:r>
              <a:rPr lang="en-GB" sz="2400" b="1" dirty="0">
                <a:solidFill>
                  <a:schemeClr val="bg1"/>
                </a:solidFill>
              </a:rPr>
              <a:t>artificial intelligence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7D194E-E29B-FD56-89EA-6F1847A4FCCF}"/>
              </a:ext>
            </a:extLst>
          </p:cNvPr>
          <p:cNvSpPr txBox="1"/>
          <p:nvPr/>
        </p:nvSpPr>
        <p:spPr>
          <a:xfrm>
            <a:off x="2878045" y="670752"/>
            <a:ext cx="400871" cy="4051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5F6DF7-65F0-3DC4-8055-A8FE7BE6950A}"/>
              </a:ext>
            </a:extLst>
          </p:cNvPr>
          <p:cNvSpPr txBox="1"/>
          <p:nvPr/>
        </p:nvSpPr>
        <p:spPr>
          <a:xfrm>
            <a:off x="3665121" y="1888023"/>
            <a:ext cx="400871" cy="4051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39D81A-3A77-45D7-ADD4-2CA51FB79007}"/>
              </a:ext>
            </a:extLst>
          </p:cNvPr>
          <p:cNvSpPr txBox="1"/>
          <p:nvPr/>
        </p:nvSpPr>
        <p:spPr>
          <a:xfrm>
            <a:off x="4460168" y="3156704"/>
            <a:ext cx="400871" cy="4051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3E37EC-639E-E5CD-EAC8-F0D0EEB8FB7B}"/>
              </a:ext>
            </a:extLst>
          </p:cNvPr>
          <p:cNvSpPr txBox="1"/>
          <p:nvPr/>
        </p:nvSpPr>
        <p:spPr>
          <a:xfrm>
            <a:off x="5256830" y="4550199"/>
            <a:ext cx="400871" cy="4051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4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788B13-5664-A7B8-5EF2-3BFCC89691B7}"/>
              </a:ext>
            </a:extLst>
          </p:cNvPr>
          <p:cNvGrpSpPr/>
          <p:nvPr/>
        </p:nvGrpSpPr>
        <p:grpSpPr>
          <a:xfrm>
            <a:off x="6750668" y="4141621"/>
            <a:ext cx="914400" cy="914400"/>
            <a:chOff x="5723557" y="3016863"/>
            <a:chExt cx="914400" cy="914400"/>
          </a:xfrm>
        </p:grpSpPr>
        <p:pic>
          <p:nvPicPr>
            <p:cNvPr id="19" name="Graphic 18" descr="Badge Follow with solid fill">
              <a:extLst>
                <a:ext uri="{FF2B5EF4-FFF2-40B4-BE49-F238E27FC236}">
                  <a16:creationId xmlns:a16="http://schemas.microsoft.com/office/drawing/2014/main" id="{D23EF51D-7A1A-8568-F960-BCA4C0B5E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778976" y="3072282"/>
              <a:ext cx="803563" cy="803563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975DE02-192D-323E-A7C5-E6D887393531}"/>
                </a:ext>
              </a:extLst>
            </p:cNvPr>
            <p:cNvSpPr/>
            <p:nvPr/>
          </p:nvSpPr>
          <p:spPr>
            <a:xfrm>
              <a:off x="5723557" y="3016863"/>
              <a:ext cx="914400" cy="914400"/>
            </a:xfrm>
            <a:prstGeom prst="ellipse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F79AC15-7D34-A137-BE2B-0ED001222004}"/>
              </a:ext>
            </a:extLst>
          </p:cNvPr>
          <p:cNvSpPr txBox="1"/>
          <p:nvPr/>
        </p:nvSpPr>
        <p:spPr>
          <a:xfrm>
            <a:off x="7895214" y="4322463"/>
            <a:ext cx="4540554" cy="6234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2400" b="1" dirty="0">
                <a:solidFill>
                  <a:schemeClr val="bg1"/>
                </a:solidFill>
              </a:rPr>
              <a:t>Less is more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78F842F-EE08-0053-DC2E-3B64D1BC2C0B}"/>
              </a:ext>
            </a:extLst>
          </p:cNvPr>
          <p:cNvGrpSpPr/>
          <p:nvPr/>
        </p:nvGrpSpPr>
        <p:grpSpPr>
          <a:xfrm>
            <a:off x="6750668" y="2865797"/>
            <a:ext cx="914400" cy="914400"/>
            <a:chOff x="4996647" y="1747217"/>
            <a:chExt cx="914400" cy="914400"/>
          </a:xfrm>
        </p:grpSpPr>
        <p:pic>
          <p:nvPicPr>
            <p:cNvPr id="32" name="Graphic 31" descr="Euro with solid fill">
              <a:extLst>
                <a:ext uri="{FF2B5EF4-FFF2-40B4-BE49-F238E27FC236}">
                  <a16:creationId xmlns:a16="http://schemas.microsoft.com/office/drawing/2014/main" id="{DD4E09F8-F07A-161A-27D2-E39FF76A6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96647" y="1802636"/>
              <a:ext cx="803563" cy="803563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DD2539D-188C-3A57-549D-F0B3499F3ACB}"/>
                </a:ext>
              </a:extLst>
            </p:cNvPr>
            <p:cNvSpPr/>
            <p:nvPr/>
          </p:nvSpPr>
          <p:spPr>
            <a:xfrm>
              <a:off x="4996647" y="1747217"/>
              <a:ext cx="914400" cy="914400"/>
            </a:xfrm>
            <a:prstGeom prst="ellipse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>
                <a:solidFill>
                  <a:schemeClr val="bg1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192CE4D-4B8F-3D45-BE81-38556BF9D1AA}"/>
              </a:ext>
            </a:extLst>
          </p:cNvPr>
          <p:cNvSpPr txBox="1"/>
          <p:nvPr/>
        </p:nvSpPr>
        <p:spPr>
          <a:xfrm>
            <a:off x="7895214" y="3007436"/>
            <a:ext cx="4642031" cy="6234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2400" b="1" dirty="0" err="1">
                <a:solidFill>
                  <a:schemeClr val="bg1"/>
                </a:solidFill>
              </a:rPr>
              <a:t>Valuefication</a:t>
            </a:r>
            <a:endParaRPr lang="en-GB" sz="2400" b="1" dirty="0">
              <a:solidFill>
                <a:schemeClr val="bg1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46F3623-8E24-8E10-EF03-72C4026332A0}"/>
              </a:ext>
            </a:extLst>
          </p:cNvPr>
          <p:cNvGrpSpPr/>
          <p:nvPr/>
        </p:nvGrpSpPr>
        <p:grpSpPr>
          <a:xfrm>
            <a:off x="6750668" y="1589973"/>
            <a:ext cx="914400" cy="914400"/>
            <a:chOff x="5843153" y="1917121"/>
            <a:chExt cx="914400" cy="914400"/>
          </a:xfrm>
        </p:grpSpPr>
        <p:pic>
          <p:nvPicPr>
            <p:cNvPr id="36" name="Graphic 35" descr="Shopping cart with solid fill">
              <a:extLst>
                <a:ext uri="{FF2B5EF4-FFF2-40B4-BE49-F238E27FC236}">
                  <a16:creationId xmlns:a16="http://schemas.microsoft.com/office/drawing/2014/main" id="{A99E9E79-48FE-693E-5BCC-6CCE1B0DB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98572" y="1972540"/>
              <a:ext cx="803563" cy="803563"/>
            </a:xfrm>
            <a:prstGeom prst="rect">
              <a:avLst/>
            </a:prstGeom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2AB8252-4AEE-77D9-6E19-CD734422695B}"/>
                </a:ext>
              </a:extLst>
            </p:cNvPr>
            <p:cNvSpPr/>
            <p:nvPr/>
          </p:nvSpPr>
          <p:spPr>
            <a:xfrm>
              <a:off x="5843153" y="1917121"/>
              <a:ext cx="914400" cy="914400"/>
            </a:xfrm>
            <a:prstGeom prst="ellipse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BB94B62-BF1E-8387-C958-9BD9FB392621}"/>
              </a:ext>
            </a:extLst>
          </p:cNvPr>
          <p:cNvSpPr txBox="1"/>
          <p:nvPr/>
        </p:nvSpPr>
        <p:spPr>
          <a:xfrm>
            <a:off x="7895214" y="1822747"/>
            <a:ext cx="4713219" cy="6234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2400" b="1" dirty="0">
                <a:solidFill>
                  <a:schemeClr val="bg1"/>
                </a:solidFill>
              </a:rPr>
              <a:t>Self-service drives adoption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0310A80-FB62-9F5C-BC1A-187AAB6022AC}"/>
              </a:ext>
            </a:extLst>
          </p:cNvPr>
          <p:cNvSpPr txBox="1"/>
          <p:nvPr/>
        </p:nvSpPr>
        <p:spPr>
          <a:xfrm>
            <a:off x="6223573" y="284856"/>
            <a:ext cx="5968428" cy="8912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Our key take aways for today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26C251B-5413-05C9-D1FC-5E99A137B0EF}"/>
              </a:ext>
            </a:extLst>
          </p:cNvPr>
          <p:cNvCxnSpPr>
            <a:cxnSpLocks/>
          </p:cNvCxnSpPr>
          <p:nvPr/>
        </p:nvCxnSpPr>
        <p:spPr>
          <a:xfrm>
            <a:off x="6448623" y="929874"/>
            <a:ext cx="5743377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70664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2E89647-93D2-33D4-33EB-B10BE4650F85}"/>
              </a:ext>
            </a:extLst>
          </p:cNvPr>
          <p:cNvSpPr/>
          <p:nvPr/>
        </p:nvSpPr>
        <p:spPr>
          <a:xfrm>
            <a:off x="0" y="0"/>
            <a:ext cx="12531126" cy="6858000"/>
          </a:xfrm>
          <a:custGeom>
            <a:avLst/>
            <a:gdLst/>
            <a:ahLst/>
            <a:cxnLst/>
            <a:rect l="l" t="t" r="r" b="b"/>
            <a:pathLst>
              <a:path w="12531126" h="6858000">
                <a:moveTo>
                  <a:pt x="7805730" y="4983028"/>
                </a:moveTo>
                <a:cubicBezTo>
                  <a:pt x="7908607" y="4983028"/>
                  <a:pt x="7994951" y="5024363"/>
                  <a:pt x="8064761" y="5107032"/>
                </a:cubicBezTo>
                <a:cubicBezTo>
                  <a:pt x="8134570" y="5189701"/>
                  <a:pt x="8169475" y="5315542"/>
                  <a:pt x="8169475" y="5484555"/>
                </a:cubicBezTo>
                <a:cubicBezTo>
                  <a:pt x="8169475" y="5665815"/>
                  <a:pt x="8134876" y="5797474"/>
                  <a:pt x="8065679" y="5879531"/>
                </a:cubicBezTo>
                <a:cubicBezTo>
                  <a:pt x="7996482" y="5961588"/>
                  <a:pt x="7907995" y="6002617"/>
                  <a:pt x="7800219" y="6002617"/>
                </a:cubicBezTo>
                <a:cubicBezTo>
                  <a:pt x="7693667" y="6002617"/>
                  <a:pt x="7605180" y="5960976"/>
                  <a:pt x="7534758" y="5877694"/>
                </a:cubicBezTo>
                <a:cubicBezTo>
                  <a:pt x="7464336" y="5794412"/>
                  <a:pt x="7429125" y="5665815"/>
                  <a:pt x="7429125" y="5491904"/>
                </a:cubicBezTo>
                <a:cubicBezTo>
                  <a:pt x="7429125" y="5320442"/>
                  <a:pt x="7464642" y="5192763"/>
                  <a:pt x="7535677" y="5108869"/>
                </a:cubicBezTo>
                <a:cubicBezTo>
                  <a:pt x="7606711" y="5024975"/>
                  <a:pt x="7696729" y="4983028"/>
                  <a:pt x="7805730" y="4983028"/>
                </a:cubicBezTo>
                <a:close/>
                <a:moveTo>
                  <a:pt x="7794707" y="4468641"/>
                </a:moveTo>
                <a:cubicBezTo>
                  <a:pt x="7453007" y="4468641"/>
                  <a:pt x="7181729" y="4565088"/>
                  <a:pt x="6980873" y="4757983"/>
                </a:cubicBezTo>
                <a:cubicBezTo>
                  <a:pt x="6780017" y="4950879"/>
                  <a:pt x="6679589" y="5196131"/>
                  <a:pt x="6679589" y="5493741"/>
                </a:cubicBezTo>
                <a:cubicBezTo>
                  <a:pt x="6679589" y="5813396"/>
                  <a:pt x="6798388" y="6071814"/>
                  <a:pt x="7035986" y="6268996"/>
                </a:cubicBezTo>
                <a:cubicBezTo>
                  <a:pt x="7229494" y="6428211"/>
                  <a:pt x="7483013" y="6507818"/>
                  <a:pt x="7796544" y="6507818"/>
                </a:cubicBezTo>
                <a:cubicBezTo>
                  <a:pt x="8148042" y="6507818"/>
                  <a:pt x="8423300" y="6411983"/>
                  <a:pt x="8622319" y="6220313"/>
                </a:cubicBezTo>
                <a:cubicBezTo>
                  <a:pt x="8821338" y="6028642"/>
                  <a:pt x="8920848" y="5782778"/>
                  <a:pt x="8920848" y="5482718"/>
                </a:cubicBezTo>
                <a:cubicBezTo>
                  <a:pt x="8920848" y="5215727"/>
                  <a:pt x="8840628" y="4990989"/>
                  <a:pt x="8680188" y="4808504"/>
                </a:cubicBezTo>
                <a:cubicBezTo>
                  <a:pt x="8480557" y="4581928"/>
                  <a:pt x="8185397" y="4468641"/>
                  <a:pt x="7794707" y="4468641"/>
                </a:cubicBezTo>
                <a:close/>
                <a:moveTo>
                  <a:pt x="9138834" y="4189596"/>
                </a:moveTo>
                <a:lnTo>
                  <a:pt x="9138834" y="5431474"/>
                </a:lnTo>
                <a:cubicBezTo>
                  <a:pt x="9138834" y="5687443"/>
                  <a:pt x="9197314" y="5876970"/>
                  <a:pt x="9314276" y="6000055"/>
                </a:cubicBezTo>
                <a:cubicBezTo>
                  <a:pt x="9431238" y="6123141"/>
                  <a:pt x="9592597" y="6184683"/>
                  <a:pt x="9798351" y="6184683"/>
                </a:cubicBezTo>
                <a:cubicBezTo>
                  <a:pt x="9952668" y="6184683"/>
                  <a:pt x="10082795" y="6157127"/>
                  <a:pt x="10188735" y="6102014"/>
                </a:cubicBezTo>
                <a:cubicBezTo>
                  <a:pt x="10294674" y="6046901"/>
                  <a:pt x="10399694" y="5954434"/>
                  <a:pt x="10503797" y="5824612"/>
                </a:cubicBezTo>
                <a:lnTo>
                  <a:pt x="10503797" y="6140593"/>
                </a:lnTo>
                <a:lnTo>
                  <a:pt x="11201894" y="6140593"/>
                </a:lnTo>
                <a:lnTo>
                  <a:pt x="11201894" y="4189596"/>
                </a:lnTo>
                <a:lnTo>
                  <a:pt x="10454195" y="4189596"/>
                </a:lnTo>
                <a:lnTo>
                  <a:pt x="10454195" y="5128353"/>
                </a:lnTo>
                <a:cubicBezTo>
                  <a:pt x="10454195" y="5305939"/>
                  <a:pt x="10425720" y="5429024"/>
                  <a:pt x="10368770" y="5497609"/>
                </a:cubicBezTo>
                <a:cubicBezTo>
                  <a:pt x="10311820" y="5566194"/>
                  <a:pt x="10238642" y="5600487"/>
                  <a:pt x="10149237" y="5600487"/>
                </a:cubicBezTo>
                <a:cubicBezTo>
                  <a:pt x="10067180" y="5600487"/>
                  <a:pt x="10003494" y="5574767"/>
                  <a:pt x="9958179" y="5523328"/>
                </a:cubicBezTo>
                <a:cubicBezTo>
                  <a:pt x="9912864" y="5471890"/>
                  <a:pt x="9890206" y="5384934"/>
                  <a:pt x="9890206" y="5262461"/>
                </a:cubicBezTo>
                <a:lnTo>
                  <a:pt x="9890206" y="4189596"/>
                </a:lnTo>
                <a:close/>
                <a:moveTo>
                  <a:pt x="4610029" y="3928691"/>
                </a:moveTo>
                <a:lnTo>
                  <a:pt x="5428742" y="5879344"/>
                </a:lnTo>
                <a:cubicBezTo>
                  <a:pt x="5390813" y="5983580"/>
                  <a:pt x="5344623" y="6055930"/>
                  <a:pt x="5290170" y="6096394"/>
                </a:cubicBezTo>
                <a:cubicBezTo>
                  <a:pt x="5235717" y="6136858"/>
                  <a:pt x="5164439" y="6157090"/>
                  <a:pt x="5076336" y="6157090"/>
                </a:cubicBezTo>
                <a:cubicBezTo>
                  <a:pt x="4944179" y="6157090"/>
                  <a:pt x="4824261" y="6139943"/>
                  <a:pt x="4716580" y="6105651"/>
                </a:cubicBezTo>
                <a:lnTo>
                  <a:pt x="4775309" y="6627387"/>
                </a:lnTo>
                <a:cubicBezTo>
                  <a:pt x="5000564" y="6656780"/>
                  <a:pt x="5167062" y="6671477"/>
                  <a:pt x="5274799" y="6671477"/>
                </a:cubicBezTo>
                <a:cubicBezTo>
                  <a:pt x="5540452" y="6671477"/>
                  <a:pt x="5738159" y="6612642"/>
                  <a:pt x="5867924" y="6494972"/>
                </a:cubicBezTo>
                <a:cubicBezTo>
                  <a:pt x="5959740" y="6411633"/>
                  <a:pt x="6049719" y="6251078"/>
                  <a:pt x="6137862" y="6013308"/>
                </a:cubicBezTo>
                <a:lnTo>
                  <a:pt x="6911910" y="3928691"/>
                </a:lnTo>
                <a:lnTo>
                  <a:pt x="6175120" y="3928691"/>
                </a:lnTo>
                <a:lnTo>
                  <a:pt x="5801385" y="5227519"/>
                </a:lnTo>
                <a:lnTo>
                  <a:pt x="5398975" y="3928691"/>
                </a:lnTo>
                <a:close/>
                <a:moveTo>
                  <a:pt x="6048927" y="2223131"/>
                </a:moveTo>
                <a:lnTo>
                  <a:pt x="6048927" y="2342542"/>
                </a:lnTo>
                <a:cubicBezTo>
                  <a:pt x="6048927" y="2435622"/>
                  <a:pt x="6033925" y="2511249"/>
                  <a:pt x="6003920" y="2569424"/>
                </a:cubicBezTo>
                <a:cubicBezTo>
                  <a:pt x="5973913" y="2627599"/>
                  <a:pt x="5923087" y="2676894"/>
                  <a:pt x="5851441" y="2717311"/>
                </a:cubicBezTo>
                <a:cubicBezTo>
                  <a:pt x="5779794" y="2757726"/>
                  <a:pt x="5702329" y="2777935"/>
                  <a:pt x="5619048" y="2777935"/>
                </a:cubicBezTo>
                <a:cubicBezTo>
                  <a:pt x="5539440" y="2777935"/>
                  <a:pt x="5479122" y="2759257"/>
                  <a:pt x="5438093" y="2721903"/>
                </a:cubicBezTo>
                <a:cubicBezTo>
                  <a:pt x="5397065" y="2684549"/>
                  <a:pt x="5376550" y="2636478"/>
                  <a:pt x="5376550" y="2577691"/>
                </a:cubicBezTo>
                <a:cubicBezTo>
                  <a:pt x="5376550" y="2526252"/>
                  <a:pt x="5397370" y="2480325"/>
                  <a:pt x="5439011" y="2439910"/>
                </a:cubicBezTo>
                <a:cubicBezTo>
                  <a:pt x="5479427" y="2400717"/>
                  <a:pt x="5575570" y="2360913"/>
                  <a:pt x="5727435" y="2320497"/>
                </a:cubicBezTo>
                <a:cubicBezTo>
                  <a:pt x="5838887" y="2292328"/>
                  <a:pt x="5946050" y="2259873"/>
                  <a:pt x="6048927" y="2223131"/>
                </a:cubicBezTo>
                <a:close/>
                <a:moveTo>
                  <a:pt x="8495312" y="2019148"/>
                </a:moveTo>
                <a:cubicBezTo>
                  <a:pt x="8342221" y="2019148"/>
                  <a:pt x="8212399" y="2047011"/>
                  <a:pt x="8105848" y="2102736"/>
                </a:cubicBezTo>
                <a:cubicBezTo>
                  <a:pt x="7999296" y="2158461"/>
                  <a:pt x="7893969" y="2251234"/>
                  <a:pt x="7789867" y="2381056"/>
                </a:cubicBezTo>
                <a:lnTo>
                  <a:pt x="7789867" y="2063238"/>
                </a:lnTo>
                <a:lnTo>
                  <a:pt x="7093607" y="2063238"/>
                </a:lnTo>
                <a:lnTo>
                  <a:pt x="7093607" y="4014235"/>
                </a:lnTo>
                <a:lnTo>
                  <a:pt x="7841306" y="4014235"/>
                </a:lnTo>
                <a:lnTo>
                  <a:pt x="7841306" y="3077316"/>
                </a:lnTo>
                <a:cubicBezTo>
                  <a:pt x="7841306" y="2899729"/>
                  <a:pt x="7869475" y="2776644"/>
                  <a:pt x="7925812" y="2708059"/>
                </a:cubicBezTo>
                <a:cubicBezTo>
                  <a:pt x="7982150" y="2639474"/>
                  <a:pt x="8055634" y="2605182"/>
                  <a:pt x="8146264" y="2605182"/>
                </a:cubicBezTo>
                <a:cubicBezTo>
                  <a:pt x="8228321" y="2605182"/>
                  <a:pt x="8292007" y="2630595"/>
                  <a:pt x="8337322" y="2681421"/>
                </a:cubicBezTo>
                <a:cubicBezTo>
                  <a:pt x="8382637" y="2732248"/>
                  <a:pt x="8405294" y="2818897"/>
                  <a:pt x="8405294" y="2941370"/>
                </a:cubicBezTo>
                <a:lnTo>
                  <a:pt x="8405294" y="4014235"/>
                </a:lnTo>
                <a:lnTo>
                  <a:pt x="9156667" y="4014235"/>
                </a:lnTo>
                <a:lnTo>
                  <a:pt x="9156667" y="2774196"/>
                </a:lnTo>
                <a:cubicBezTo>
                  <a:pt x="9156667" y="2517001"/>
                  <a:pt x="9098186" y="2326861"/>
                  <a:pt x="8981224" y="2203776"/>
                </a:cubicBezTo>
                <a:cubicBezTo>
                  <a:pt x="8864262" y="2080691"/>
                  <a:pt x="8702292" y="2019148"/>
                  <a:pt x="8495312" y="2019148"/>
                </a:cubicBezTo>
                <a:close/>
                <a:moveTo>
                  <a:pt x="5694368" y="1153941"/>
                </a:moveTo>
                <a:cubicBezTo>
                  <a:pt x="5554748" y="1153941"/>
                  <a:pt x="5424927" y="1164351"/>
                  <a:pt x="5304904" y="1185172"/>
                </a:cubicBezTo>
                <a:cubicBezTo>
                  <a:pt x="5184880" y="1205992"/>
                  <a:pt x="5090575" y="1235386"/>
                  <a:pt x="5021990" y="1273352"/>
                </a:cubicBezTo>
                <a:cubicBezTo>
                  <a:pt x="4926462" y="1326016"/>
                  <a:pt x="4853284" y="1388171"/>
                  <a:pt x="4802457" y="1459818"/>
                </a:cubicBezTo>
                <a:cubicBezTo>
                  <a:pt x="4751632" y="1531465"/>
                  <a:pt x="4712747" y="1629749"/>
                  <a:pt x="4685801" y="1754672"/>
                </a:cubicBezTo>
                <a:lnTo>
                  <a:pt x="5400433" y="1829993"/>
                </a:lnTo>
                <a:cubicBezTo>
                  <a:pt x="5429826" y="1745486"/>
                  <a:pt x="5468405" y="1687924"/>
                  <a:pt x="5516169" y="1657306"/>
                </a:cubicBezTo>
                <a:cubicBezTo>
                  <a:pt x="5577406" y="1618114"/>
                  <a:pt x="5669261" y="1598518"/>
                  <a:pt x="5791735" y="1598518"/>
                </a:cubicBezTo>
                <a:cubicBezTo>
                  <a:pt x="5887264" y="1598518"/>
                  <a:pt x="5954012" y="1616889"/>
                  <a:pt x="5991977" y="1653631"/>
                </a:cubicBezTo>
                <a:cubicBezTo>
                  <a:pt x="6029945" y="1690373"/>
                  <a:pt x="6048927" y="1754672"/>
                  <a:pt x="6048927" y="1846527"/>
                </a:cubicBezTo>
                <a:cubicBezTo>
                  <a:pt x="5955848" y="1883268"/>
                  <a:pt x="5867668" y="1912968"/>
                  <a:pt x="5784385" y="1935626"/>
                </a:cubicBezTo>
                <a:cubicBezTo>
                  <a:pt x="5701105" y="1958283"/>
                  <a:pt x="5519232" y="1997781"/>
                  <a:pt x="5238768" y="2054119"/>
                </a:cubicBezTo>
                <a:cubicBezTo>
                  <a:pt x="5004844" y="2100659"/>
                  <a:pt x="4844404" y="2171692"/>
                  <a:pt x="4757448" y="2267221"/>
                </a:cubicBezTo>
                <a:cubicBezTo>
                  <a:pt x="4670493" y="2362751"/>
                  <a:pt x="4627015" y="2484612"/>
                  <a:pt x="4627015" y="2632804"/>
                </a:cubicBezTo>
                <a:cubicBezTo>
                  <a:pt x="4627015" y="2790794"/>
                  <a:pt x="4687332" y="2923678"/>
                  <a:pt x="4807968" y="3031454"/>
                </a:cubicBezTo>
                <a:cubicBezTo>
                  <a:pt x="4928604" y="3139231"/>
                  <a:pt x="5105272" y="3193118"/>
                  <a:pt x="5337972" y="3193118"/>
                </a:cubicBezTo>
                <a:cubicBezTo>
                  <a:pt x="5513107" y="3193118"/>
                  <a:pt x="5666811" y="3166174"/>
                  <a:pt x="5799082" y="3112286"/>
                </a:cubicBezTo>
                <a:cubicBezTo>
                  <a:pt x="5895836" y="3071870"/>
                  <a:pt x="5993203" y="3004510"/>
                  <a:pt x="6091181" y="2910206"/>
                </a:cubicBezTo>
                <a:cubicBezTo>
                  <a:pt x="6099754" y="2966543"/>
                  <a:pt x="6108327" y="3007878"/>
                  <a:pt x="6116901" y="3034210"/>
                </a:cubicBezTo>
                <a:cubicBezTo>
                  <a:pt x="6125473" y="3060541"/>
                  <a:pt x="6143844" y="3098814"/>
                  <a:pt x="6172013" y="3149028"/>
                </a:cubicBezTo>
                <a:lnTo>
                  <a:pt x="6873784" y="3149028"/>
                </a:lnTo>
                <a:cubicBezTo>
                  <a:pt x="6834593" y="3068196"/>
                  <a:pt x="6809180" y="3001754"/>
                  <a:pt x="6797545" y="2949703"/>
                </a:cubicBezTo>
                <a:cubicBezTo>
                  <a:pt x="6785909" y="2897652"/>
                  <a:pt x="6780092" y="2825699"/>
                  <a:pt x="6780092" y="2733844"/>
                </a:cubicBezTo>
                <a:lnTo>
                  <a:pt x="6780092" y="1872246"/>
                </a:lnTo>
                <a:cubicBezTo>
                  <a:pt x="6780092" y="1780391"/>
                  <a:pt x="6761721" y="1683944"/>
                  <a:pt x="6724979" y="1582903"/>
                </a:cubicBezTo>
                <a:cubicBezTo>
                  <a:pt x="6688237" y="1481863"/>
                  <a:pt x="6638023" y="1403786"/>
                  <a:pt x="6574337" y="1348673"/>
                </a:cubicBezTo>
                <a:cubicBezTo>
                  <a:pt x="6483707" y="1269066"/>
                  <a:pt x="6370419" y="1216708"/>
                  <a:pt x="6234474" y="1191601"/>
                </a:cubicBezTo>
                <a:cubicBezTo>
                  <a:pt x="6098529" y="1166495"/>
                  <a:pt x="5918494" y="1153941"/>
                  <a:pt x="5694368" y="1153941"/>
                </a:cubicBezTo>
                <a:close/>
                <a:moveTo>
                  <a:pt x="2450231" y="1133927"/>
                </a:moveTo>
                <a:lnTo>
                  <a:pt x="2450231" y="3827111"/>
                </a:lnTo>
                <a:lnTo>
                  <a:pt x="3197930" y="3827111"/>
                </a:lnTo>
                <a:lnTo>
                  <a:pt x="3197930" y="2890192"/>
                </a:lnTo>
                <a:cubicBezTo>
                  <a:pt x="3197930" y="2712605"/>
                  <a:pt x="3226098" y="2589520"/>
                  <a:pt x="3282436" y="2520935"/>
                </a:cubicBezTo>
                <a:cubicBezTo>
                  <a:pt x="3338774" y="2452350"/>
                  <a:pt x="3412257" y="2418058"/>
                  <a:pt x="3502888" y="2418058"/>
                </a:cubicBezTo>
                <a:cubicBezTo>
                  <a:pt x="3584945" y="2418058"/>
                  <a:pt x="3648631" y="2443471"/>
                  <a:pt x="3693946" y="2494298"/>
                </a:cubicBezTo>
                <a:cubicBezTo>
                  <a:pt x="3739261" y="2545124"/>
                  <a:pt x="3761919" y="2631773"/>
                  <a:pt x="3761919" y="2754246"/>
                </a:cubicBezTo>
                <a:lnTo>
                  <a:pt x="3761919" y="3827111"/>
                </a:lnTo>
                <a:lnTo>
                  <a:pt x="4513290" y="3827111"/>
                </a:lnTo>
                <a:lnTo>
                  <a:pt x="4513290" y="2587071"/>
                </a:lnTo>
                <a:cubicBezTo>
                  <a:pt x="4513290" y="2331102"/>
                  <a:pt x="4454809" y="2141268"/>
                  <a:pt x="4337848" y="2017571"/>
                </a:cubicBezTo>
                <a:cubicBezTo>
                  <a:pt x="4220886" y="1893873"/>
                  <a:pt x="4060754" y="1832024"/>
                  <a:pt x="3857448" y="1832024"/>
                </a:cubicBezTo>
                <a:cubicBezTo>
                  <a:pt x="3720278" y="1832024"/>
                  <a:pt x="3601479" y="1854682"/>
                  <a:pt x="3501050" y="1899997"/>
                </a:cubicBezTo>
                <a:cubicBezTo>
                  <a:pt x="3400623" y="1945312"/>
                  <a:pt x="3299582" y="2020633"/>
                  <a:pt x="3197930" y="2125959"/>
                </a:cubicBezTo>
                <a:lnTo>
                  <a:pt x="3197930" y="1133927"/>
                </a:lnTo>
                <a:close/>
                <a:moveTo>
                  <a:pt x="9362246" y="327558"/>
                </a:moveTo>
                <a:lnTo>
                  <a:pt x="9362246" y="3020742"/>
                </a:lnTo>
                <a:lnTo>
                  <a:pt x="10126478" y="3020742"/>
                </a:lnTo>
                <a:lnTo>
                  <a:pt x="10126478" y="2513704"/>
                </a:lnTo>
                <a:lnTo>
                  <a:pt x="10408157" y="2238656"/>
                </a:lnTo>
                <a:lnTo>
                  <a:pt x="10803305" y="3020742"/>
                </a:lnTo>
                <a:lnTo>
                  <a:pt x="11645758" y="3020742"/>
                </a:lnTo>
                <a:lnTo>
                  <a:pt x="10905436" y="1753174"/>
                </a:lnTo>
                <a:lnTo>
                  <a:pt x="11605342" y="1069745"/>
                </a:lnTo>
                <a:lnTo>
                  <a:pt x="10684956" y="1069745"/>
                </a:lnTo>
                <a:lnTo>
                  <a:pt x="10126478" y="1717724"/>
                </a:lnTo>
                <a:lnTo>
                  <a:pt x="10126478" y="327558"/>
                </a:lnTo>
                <a:close/>
                <a:moveTo>
                  <a:pt x="433584" y="298622"/>
                </a:moveTo>
                <a:lnTo>
                  <a:pt x="433584" y="963651"/>
                </a:lnTo>
                <a:lnTo>
                  <a:pt x="1282323" y="963651"/>
                </a:lnTo>
                <a:lnTo>
                  <a:pt x="1282323" y="2991806"/>
                </a:lnTo>
                <a:lnTo>
                  <a:pt x="2114528" y="2991806"/>
                </a:lnTo>
                <a:lnTo>
                  <a:pt x="2114528" y="963651"/>
                </a:lnTo>
                <a:lnTo>
                  <a:pt x="2963267" y="963651"/>
                </a:lnTo>
                <a:lnTo>
                  <a:pt x="2963267" y="298622"/>
                </a:lnTo>
                <a:close/>
                <a:moveTo>
                  <a:pt x="0" y="0"/>
                </a:moveTo>
                <a:lnTo>
                  <a:pt x="12531126" y="0"/>
                </a:lnTo>
                <a:lnTo>
                  <a:pt x="1253112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689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89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99C565-0E58-3C31-B2F8-2F575253D098}"/>
              </a:ext>
            </a:extLst>
          </p:cNvPr>
          <p:cNvSpPr/>
          <p:nvPr/>
        </p:nvSpPr>
        <p:spPr>
          <a:xfrm>
            <a:off x="4754880" y="0"/>
            <a:ext cx="7437120" cy="6858000"/>
          </a:xfrm>
          <a:prstGeom prst="rect">
            <a:avLst/>
          </a:prstGeom>
          <a:solidFill>
            <a:srgbClr val="97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EF10366B-B9B8-2819-AE62-999E4CBF6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2731" cy="68727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38946E-6977-93C6-8C95-ECD52B4B15D9}"/>
              </a:ext>
            </a:extLst>
          </p:cNvPr>
          <p:cNvSpPr txBox="1"/>
          <p:nvPr/>
        </p:nvSpPr>
        <p:spPr>
          <a:xfrm>
            <a:off x="4872730" y="2327597"/>
            <a:ext cx="7319269" cy="112755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1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Organisations embracing analytics achieve more</a:t>
            </a:r>
          </a:p>
        </p:txBody>
      </p:sp>
    </p:spTree>
    <p:extLst>
      <p:ext uri="{BB962C8B-B14F-4D97-AF65-F5344CB8AC3E}">
        <p14:creationId xmlns:p14="http://schemas.microsoft.com/office/powerpoint/2010/main" val="11380195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99C565-0E58-3C31-B2F8-2F575253D098}"/>
              </a:ext>
            </a:extLst>
          </p:cNvPr>
          <p:cNvSpPr/>
          <p:nvPr/>
        </p:nvSpPr>
        <p:spPr>
          <a:xfrm>
            <a:off x="4754880" y="0"/>
            <a:ext cx="7437120" cy="6858000"/>
          </a:xfrm>
          <a:prstGeom prst="rect">
            <a:avLst/>
          </a:prstGeom>
          <a:solidFill>
            <a:srgbClr val="97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EF10366B-B9B8-2819-AE62-999E4CBF6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2731" cy="68727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38946E-6977-93C6-8C95-ECD52B4B15D9}"/>
              </a:ext>
            </a:extLst>
          </p:cNvPr>
          <p:cNvSpPr txBox="1"/>
          <p:nvPr/>
        </p:nvSpPr>
        <p:spPr>
          <a:xfrm>
            <a:off x="4872731" y="105253"/>
            <a:ext cx="7319269" cy="112755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1" u="none" strike="noStrike" kern="1200" cap="none" spc="0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Organisations embracing analytics achieve more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FB4899-7C15-0F9C-1F0F-D6B826884280}"/>
              </a:ext>
            </a:extLst>
          </p:cNvPr>
          <p:cNvSpPr txBox="1"/>
          <p:nvPr/>
        </p:nvSpPr>
        <p:spPr>
          <a:xfrm>
            <a:off x="4872730" y="2327597"/>
            <a:ext cx="7319269" cy="91614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Increased level of analytics adoption</a:t>
            </a:r>
          </a:p>
          <a:p>
            <a:pPr marL="0" marR="0" lvl="0" indent="0" algn="ctr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FFFFFF"/>
                </a:solidFill>
                <a:latin typeface="Arial" panose="020B0604020202020204"/>
              </a:rPr>
              <a:t>Incorporated analytics in decision making</a:t>
            </a:r>
            <a:endParaRPr kumimoji="0" lang="en-GB" sz="2600" b="1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1522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99C565-0E58-3C31-B2F8-2F575253D098}"/>
              </a:ext>
            </a:extLst>
          </p:cNvPr>
          <p:cNvSpPr/>
          <p:nvPr/>
        </p:nvSpPr>
        <p:spPr>
          <a:xfrm>
            <a:off x="4754880" y="0"/>
            <a:ext cx="7437120" cy="6858000"/>
          </a:xfrm>
          <a:prstGeom prst="rect">
            <a:avLst/>
          </a:prstGeom>
          <a:solidFill>
            <a:srgbClr val="97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EF10366B-B9B8-2819-AE62-999E4CBF6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2731" cy="68727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38946E-6977-93C6-8C95-ECD52B4B15D9}"/>
              </a:ext>
            </a:extLst>
          </p:cNvPr>
          <p:cNvSpPr txBox="1"/>
          <p:nvPr/>
        </p:nvSpPr>
        <p:spPr>
          <a:xfrm>
            <a:off x="4872731" y="105253"/>
            <a:ext cx="7319269" cy="112755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1" u="none" strike="noStrike" kern="1200" cap="none" spc="0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Organisations embracing analytics achieve more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FB4899-7C15-0F9C-1F0F-D6B826884280}"/>
              </a:ext>
            </a:extLst>
          </p:cNvPr>
          <p:cNvSpPr txBox="1"/>
          <p:nvPr/>
        </p:nvSpPr>
        <p:spPr>
          <a:xfrm>
            <a:off x="4872730" y="1447918"/>
            <a:ext cx="7319269" cy="91614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u="none" strike="noStrike" kern="1200" cap="none" spc="0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Increased level of analytics adoption</a:t>
            </a:r>
          </a:p>
          <a:p>
            <a:pPr marL="0" marR="0" lvl="0" indent="0" algn="ctr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chemeClr val="bg1">
                    <a:lumMod val="75000"/>
                  </a:schemeClr>
                </a:solidFill>
                <a:latin typeface="Arial" panose="020B0604020202020204"/>
              </a:rPr>
              <a:t>Incorporated analytics in decision making</a:t>
            </a:r>
            <a:endParaRPr kumimoji="0" lang="en-GB" sz="2600" b="1" u="none" strike="noStrike" kern="1200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A2CE5A0-BC72-2FFA-F80F-383FD7D20DE7}"/>
              </a:ext>
            </a:extLst>
          </p:cNvPr>
          <p:cNvCxnSpPr>
            <a:cxnSpLocks/>
          </p:cNvCxnSpPr>
          <p:nvPr/>
        </p:nvCxnSpPr>
        <p:spPr>
          <a:xfrm>
            <a:off x="6816923" y="1348974"/>
            <a:ext cx="3379597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603919F-C12C-A204-55F2-97A88C2B4EB8}"/>
              </a:ext>
            </a:extLst>
          </p:cNvPr>
          <p:cNvSpPr txBox="1"/>
          <p:nvPr/>
        </p:nvSpPr>
        <p:spPr>
          <a:xfrm>
            <a:off x="4872731" y="4057918"/>
            <a:ext cx="7319269" cy="43601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#26 interviews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CE8163-A6B3-FAE2-24CF-27B0E0D5D35F}"/>
              </a:ext>
            </a:extLst>
          </p:cNvPr>
          <p:cNvCxnSpPr>
            <a:cxnSpLocks/>
          </p:cNvCxnSpPr>
          <p:nvPr/>
        </p:nvCxnSpPr>
        <p:spPr>
          <a:xfrm>
            <a:off x="6816923" y="2658843"/>
            <a:ext cx="3379597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2317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99C565-0E58-3C31-B2F8-2F575253D098}"/>
              </a:ext>
            </a:extLst>
          </p:cNvPr>
          <p:cNvSpPr/>
          <p:nvPr/>
        </p:nvSpPr>
        <p:spPr>
          <a:xfrm>
            <a:off x="4754880" y="0"/>
            <a:ext cx="7437120" cy="6858000"/>
          </a:xfrm>
          <a:prstGeom prst="rect">
            <a:avLst/>
          </a:prstGeom>
          <a:solidFill>
            <a:srgbClr val="97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EF10366B-B9B8-2819-AE62-999E4CBF6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2731" cy="68727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38946E-6977-93C6-8C95-ECD52B4B15D9}"/>
              </a:ext>
            </a:extLst>
          </p:cNvPr>
          <p:cNvSpPr txBox="1"/>
          <p:nvPr/>
        </p:nvSpPr>
        <p:spPr>
          <a:xfrm>
            <a:off x="4872731" y="105253"/>
            <a:ext cx="7319269" cy="112755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1" u="none" strike="noStrike" kern="1200" cap="none" spc="0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Organisations embracing analytics achieve more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FB4899-7C15-0F9C-1F0F-D6B826884280}"/>
              </a:ext>
            </a:extLst>
          </p:cNvPr>
          <p:cNvSpPr txBox="1"/>
          <p:nvPr/>
        </p:nvSpPr>
        <p:spPr>
          <a:xfrm>
            <a:off x="4872730" y="1447918"/>
            <a:ext cx="7319269" cy="91614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u="none" strike="noStrike" kern="1200" cap="none" spc="0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Increased level of analytics adoption</a:t>
            </a:r>
          </a:p>
          <a:p>
            <a:pPr marL="0" marR="0" lvl="0" indent="0" algn="ctr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chemeClr val="bg1">
                    <a:lumMod val="75000"/>
                  </a:schemeClr>
                </a:solidFill>
                <a:latin typeface="Arial" panose="020B0604020202020204"/>
              </a:rPr>
              <a:t>Incorporated analytics in decision making</a:t>
            </a:r>
            <a:endParaRPr kumimoji="0" lang="en-GB" sz="2600" b="1" u="none" strike="noStrike" kern="1200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A2CE5A0-BC72-2FFA-F80F-383FD7D20DE7}"/>
              </a:ext>
            </a:extLst>
          </p:cNvPr>
          <p:cNvCxnSpPr>
            <a:cxnSpLocks/>
          </p:cNvCxnSpPr>
          <p:nvPr/>
        </p:nvCxnSpPr>
        <p:spPr>
          <a:xfrm>
            <a:off x="6816923" y="1348974"/>
            <a:ext cx="3379597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603919F-C12C-A204-55F2-97A88C2B4EB8}"/>
              </a:ext>
            </a:extLst>
          </p:cNvPr>
          <p:cNvSpPr txBox="1"/>
          <p:nvPr/>
        </p:nvSpPr>
        <p:spPr>
          <a:xfrm>
            <a:off x="4872731" y="2877301"/>
            <a:ext cx="7319269" cy="43601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u="none" strike="noStrike" kern="1200" cap="none" spc="0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#26 interviews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CE8163-A6B3-FAE2-24CF-27B0E0D5D35F}"/>
              </a:ext>
            </a:extLst>
          </p:cNvPr>
          <p:cNvCxnSpPr>
            <a:cxnSpLocks/>
          </p:cNvCxnSpPr>
          <p:nvPr/>
        </p:nvCxnSpPr>
        <p:spPr>
          <a:xfrm>
            <a:off x="6816923" y="2658843"/>
            <a:ext cx="3379597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0D56C27-A153-346D-9F0C-555F5D77D336}"/>
              </a:ext>
            </a:extLst>
          </p:cNvPr>
          <p:cNvSpPr txBox="1"/>
          <p:nvPr/>
        </p:nvSpPr>
        <p:spPr>
          <a:xfrm>
            <a:off x="4872730" y="4122996"/>
            <a:ext cx="7260344" cy="84561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R="0" lvl="0" algn="ctr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400" b="1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Research report</a:t>
            </a:r>
          </a:p>
          <a:p>
            <a:pPr marR="0" lvl="0" algn="ctr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400" b="1" dirty="0">
              <a:solidFill>
                <a:srgbClr val="FFFFFF"/>
              </a:solidFill>
              <a:latin typeface="Arial" panose="020B0604020202020204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3C99EB-A637-0F1D-E982-7E5B9D5D001A}"/>
              </a:ext>
            </a:extLst>
          </p:cNvPr>
          <p:cNvCxnSpPr>
            <a:cxnSpLocks/>
          </p:cNvCxnSpPr>
          <p:nvPr/>
        </p:nvCxnSpPr>
        <p:spPr>
          <a:xfrm>
            <a:off x="6842565" y="3552022"/>
            <a:ext cx="3379597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79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99C565-0E58-3C31-B2F8-2F575253D098}"/>
              </a:ext>
            </a:extLst>
          </p:cNvPr>
          <p:cNvSpPr/>
          <p:nvPr/>
        </p:nvSpPr>
        <p:spPr>
          <a:xfrm>
            <a:off x="4754880" y="0"/>
            <a:ext cx="7437120" cy="6858000"/>
          </a:xfrm>
          <a:prstGeom prst="rect">
            <a:avLst/>
          </a:prstGeom>
          <a:solidFill>
            <a:srgbClr val="97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EF10366B-B9B8-2819-AE62-999E4CBF6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2731" cy="68727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38946E-6977-93C6-8C95-ECD52B4B15D9}"/>
              </a:ext>
            </a:extLst>
          </p:cNvPr>
          <p:cNvSpPr txBox="1"/>
          <p:nvPr/>
        </p:nvSpPr>
        <p:spPr>
          <a:xfrm>
            <a:off x="4872731" y="105253"/>
            <a:ext cx="7319269" cy="112755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1" u="none" strike="noStrike" kern="1200" cap="none" spc="0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Organisations embracing analytics achieve more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FB4899-7C15-0F9C-1F0F-D6B826884280}"/>
              </a:ext>
            </a:extLst>
          </p:cNvPr>
          <p:cNvSpPr txBox="1"/>
          <p:nvPr/>
        </p:nvSpPr>
        <p:spPr>
          <a:xfrm>
            <a:off x="4872730" y="1447918"/>
            <a:ext cx="7319269" cy="91614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u="none" strike="noStrike" kern="1200" cap="none" spc="0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Increased level of analytics adoption</a:t>
            </a:r>
          </a:p>
          <a:p>
            <a:pPr marL="0" marR="0" lvl="0" indent="0" algn="ctr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chemeClr val="bg1">
                    <a:lumMod val="75000"/>
                  </a:schemeClr>
                </a:solidFill>
                <a:latin typeface="Arial" panose="020B0604020202020204"/>
              </a:rPr>
              <a:t>Incorporated analytics in decision making</a:t>
            </a:r>
            <a:endParaRPr kumimoji="0" lang="en-GB" sz="2600" b="1" u="none" strike="noStrike" kern="1200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A2CE5A0-BC72-2FFA-F80F-383FD7D20DE7}"/>
              </a:ext>
            </a:extLst>
          </p:cNvPr>
          <p:cNvCxnSpPr>
            <a:cxnSpLocks/>
          </p:cNvCxnSpPr>
          <p:nvPr/>
        </p:nvCxnSpPr>
        <p:spPr>
          <a:xfrm>
            <a:off x="6816923" y="1348974"/>
            <a:ext cx="3379597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603919F-C12C-A204-55F2-97A88C2B4EB8}"/>
              </a:ext>
            </a:extLst>
          </p:cNvPr>
          <p:cNvSpPr txBox="1"/>
          <p:nvPr/>
        </p:nvSpPr>
        <p:spPr>
          <a:xfrm>
            <a:off x="4872731" y="2877301"/>
            <a:ext cx="7319269" cy="43601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u="none" strike="noStrike" kern="1200" cap="none" spc="0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#26 interviews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CE8163-A6B3-FAE2-24CF-27B0E0D5D35F}"/>
              </a:ext>
            </a:extLst>
          </p:cNvPr>
          <p:cNvCxnSpPr>
            <a:cxnSpLocks/>
          </p:cNvCxnSpPr>
          <p:nvPr/>
        </p:nvCxnSpPr>
        <p:spPr>
          <a:xfrm>
            <a:off x="6816923" y="2658843"/>
            <a:ext cx="3379597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0D56C27-A153-346D-9F0C-555F5D77D336}"/>
              </a:ext>
            </a:extLst>
          </p:cNvPr>
          <p:cNvSpPr txBox="1"/>
          <p:nvPr/>
        </p:nvSpPr>
        <p:spPr>
          <a:xfrm>
            <a:off x="4876549" y="3791835"/>
            <a:ext cx="7260344" cy="84561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R="0" lvl="0" algn="ctr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400" b="1" u="none" strike="noStrike" kern="1200" cap="none" spc="0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Research report</a:t>
            </a:r>
          </a:p>
          <a:p>
            <a:pPr marR="0" lvl="0" algn="ctr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400" b="1" dirty="0">
              <a:solidFill>
                <a:schemeClr val="bg1">
                  <a:lumMod val="85000"/>
                </a:schemeClr>
              </a:solidFill>
              <a:latin typeface="Arial" panose="020B0604020202020204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3C99EB-A637-0F1D-E982-7E5B9D5D001A}"/>
              </a:ext>
            </a:extLst>
          </p:cNvPr>
          <p:cNvCxnSpPr>
            <a:cxnSpLocks/>
          </p:cNvCxnSpPr>
          <p:nvPr/>
        </p:nvCxnSpPr>
        <p:spPr>
          <a:xfrm>
            <a:off x="6842565" y="3552022"/>
            <a:ext cx="3379597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F1AFEC-5C6D-C55B-1167-84F60EF8C2A5}"/>
              </a:ext>
            </a:extLst>
          </p:cNvPr>
          <p:cNvCxnSpPr>
            <a:cxnSpLocks/>
          </p:cNvCxnSpPr>
          <p:nvPr/>
        </p:nvCxnSpPr>
        <p:spPr>
          <a:xfrm>
            <a:off x="6842565" y="4468373"/>
            <a:ext cx="3379597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B140E68-0C35-608D-E5DD-E57F417DC8A4}"/>
              </a:ext>
            </a:extLst>
          </p:cNvPr>
          <p:cNvSpPr txBox="1"/>
          <p:nvPr/>
        </p:nvSpPr>
        <p:spPr>
          <a:xfrm>
            <a:off x="4843268" y="4722104"/>
            <a:ext cx="7260344" cy="173201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R="0" lvl="0" algn="ctr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400" b="1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Impact of the CIO</a:t>
            </a:r>
          </a:p>
          <a:p>
            <a:pPr marR="0" lvl="0" algn="ctr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400" b="1" dirty="0">
              <a:solidFill>
                <a:srgbClr val="FFFFFF"/>
              </a:solidFill>
              <a:latin typeface="Arial" panose="020B0604020202020204"/>
            </a:endParaRPr>
          </a:p>
          <a:p>
            <a:pPr marR="0" lvl="0" algn="ctr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400" b="1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 key findings of the study</a:t>
            </a:r>
          </a:p>
          <a:p>
            <a:pPr marR="0" lvl="0" algn="ctr" defTabSz="60958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400" b="1" dirty="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176422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A5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Thumbs up sign with solid fill">
            <a:extLst>
              <a:ext uri="{FF2B5EF4-FFF2-40B4-BE49-F238E27FC236}">
                <a16:creationId xmlns:a16="http://schemas.microsoft.com/office/drawing/2014/main" id="{0F931822-5067-DEF3-1929-B2511C8A5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73827" y="-401782"/>
            <a:ext cx="4432390" cy="4432390"/>
          </a:xfrm>
          <a:prstGeom prst="rect">
            <a:avLst/>
          </a:prstGeom>
        </p:spPr>
      </p:pic>
      <p:pic>
        <p:nvPicPr>
          <p:cNvPr id="8" name="Graphic 7" descr="Thumbs Down with solid fill">
            <a:extLst>
              <a:ext uri="{FF2B5EF4-FFF2-40B4-BE49-F238E27FC236}">
                <a16:creationId xmlns:a16="http://schemas.microsoft.com/office/drawing/2014/main" id="{874177F6-85DB-5E01-CB20-ABE34430C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85783" y="869903"/>
            <a:ext cx="4432390" cy="4432390"/>
          </a:xfrm>
          <a:prstGeom prst="rect">
            <a:avLst/>
          </a:prstGeom>
          <a:scene3d>
            <a:camera prst="orthographicFront">
              <a:rot lat="0" lon="10799999" rev="0"/>
            </a:camera>
            <a:lightRig rig="threePt" dir="t"/>
          </a:scene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F370D2-F58F-A203-D5D6-467C766814F5}"/>
              </a:ext>
            </a:extLst>
          </p:cNvPr>
          <p:cNvSpPr txBox="1"/>
          <p:nvPr/>
        </p:nvSpPr>
        <p:spPr>
          <a:xfrm>
            <a:off x="384463" y="1615253"/>
            <a:ext cx="1943100" cy="21820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Good News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C33135-9D99-2BE0-37C2-E7833E856497}"/>
              </a:ext>
            </a:extLst>
          </p:cNvPr>
          <p:cNvSpPr txBox="1"/>
          <p:nvPr/>
        </p:nvSpPr>
        <p:spPr>
          <a:xfrm>
            <a:off x="9864436" y="1741678"/>
            <a:ext cx="2116281" cy="17184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4400" dirty="0">
                <a:solidFill>
                  <a:schemeClr val="bg1">
                    <a:lumMod val="85000"/>
                  </a:schemeClr>
                </a:solidFill>
              </a:rPr>
              <a:t>Bad</a:t>
            </a:r>
          </a:p>
          <a:p>
            <a:pPr algn="ctr"/>
            <a:r>
              <a:rPr lang="en-GB" sz="4400" dirty="0">
                <a:solidFill>
                  <a:schemeClr val="bg1">
                    <a:lumMod val="85000"/>
                  </a:schemeClr>
                </a:solidFill>
              </a:rPr>
              <a:t>News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4FAF0D-E4AA-82BD-7222-433AFA4DB3E9}"/>
              </a:ext>
            </a:extLst>
          </p:cNvPr>
          <p:cNvSpPr txBox="1"/>
          <p:nvPr/>
        </p:nvSpPr>
        <p:spPr>
          <a:xfrm>
            <a:off x="1031383" y="3866350"/>
            <a:ext cx="4702629" cy="8001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nothing new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984B98-749E-315B-4480-7F91CA5F55F5}"/>
              </a:ext>
            </a:extLst>
          </p:cNvPr>
          <p:cNvSpPr txBox="1"/>
          <p:nvPr/>
        </p:nvSpPr>
        <p:spPr>
          <a:xfrm>
            <a:off x="6219947" y="4902243"/>
            <a:ext cx="4702629" cy="8001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nothing new</a:t>
            </a:r>
          </a:p>
        </p:txBody>
      </p:sp>
    </p:spTree>
    <p:extLst>
      <p:ext uri="{BB962C8B-B14F-4D97-AF65-F5344CB8AC3E}">
        <p14:creationId xmlns:p14="http://schemas.microsoft.com/office/powerpoint/2010/main" val="132854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lanting Seeds of Bitterness - Visionary Family Ministries">
            <a:extLst>
              <a:ext uri="{FF2B5EF4-FFF2-40B4-BE49-F238E27FC236}">
                <a16:creationId xmlns:a16="http://schemas.microsoft.com/office/drawing/2014/main" id="{C9E8B5B1-7A7D-B8B3-D97B-48811DB1D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209"/>
            <a:ext cx="12194707" cy="813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8597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Cognizant Colors 2022">
      <a:dk1>
        <a:srgbClr val="000048"/>
      </a:dk1>
      <a:lt1>
        <a:srgbClr val="FFFFFF"/>
      </a:lt1>
      <a:dk2>
        <a:srgbClr val="000048"/>
      </a:dk2>
      <a:lt2>
        <a:srgbClr val="FFFFFF"/>
      </a:lt2>
      <a:accent1>
        <a:srgbClr val="2E308E"/>
      </a:accent1>
      <a:accent2>
        <a:srgbClr val="7373D8"/>
      </a:accent2>
      <a:accent3>
        <a:srgbClr val="2F78C4"/>
      </a:accent3>
      <a:accent4>
        <a:srgbClr val="92BBE6"/>
      </a:accent4>
      <a:accent5>
        <a:srgbClr val="06C7CC"/>
      </a:accent5>
      <a:accent6>
        <a:srgbClr val="26EFE9"/>
      </a:accent6>
      <a:hlink>
        <a:srgbClr val="535659"/>
      </a:hlink>
      <a:folHlink>
        <a:srgbClr val="97999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729107_CorporateTemplate_ppt_031122" id="{E81ECB99-F2DE-FC44-B993-E5A209E9C071}" vid="{E056BC50-BFCB-5444-AECA-4841FEB0A9A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cognizant_ppt_template_11mar2022</Template>
  <TotalTime>8536</TotalTime>
  <Words>361</Words>
  <Application>Microsoft Office PowerPoint</Application>
  <PresentationFormat>Widescreen</PresentationFormat>
  <Paragraphs>146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Cambria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subject/>
  <dc:creator>Moens, Bart (Cognizant)</dc:creator>
  <cp:keywords/>
  <dc:description/>
  <cp:lastModifiedBy>Moens, Bart (Cognizant)</cp:lastModifiedBy>
  <cp:revision>10</cp:revision>
  <dcterms:created xsi:type="dcterms:W3CDTF">2022-03-31T07:18:03Z</dcterms:created>
  <dcterms:modified xsi:type="dcterms:W3CDTF">2023-06-14T07:14:55Z</dcterms:modified>
  <cp:category/>
</cp:coreProperties>
</file>