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087" r:id="rId6"/>
    <p:sldId id="261" r:id="rId7"/>
    <p:sldId id="262" r:id="rId8"/>
    <p:sldId id="263" r:id="rId9"/>
    <p:sldId id="264" r:id="rId10"/>
    <p:sldId id="265" r:id="rId11"/>
    <p:sldId id="266" r:id="rId12"/>
    <p:sldId id="2086" r:id="rId13"/>
    <p:sldId id="260" r:id="rId14"/>
    <p:sldId id="330" r:id="rId15"/>
    <p:sldId id="328" r:id="rId16"/>
    <p:sldId id="20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6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43244F"/>
    <a:srgbClr val="241835"/>
    <a:srgbClr val="000000"/>
    <a:srgbClr val="161B20"/>
    <a:srgbClr val="0B0B0B"/>
    <a:srgbClr val="201928"/>
    <a:srgbClr val="1FFF13"/>
    <a:srgbClr val="FCEDD7"/>
    <a:srgbClr val="F8D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372C1-17C8-43FC-85D4-7B330FAFC39C}" v="7" dt="2022-06-07T15:29:26.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autoAdjust="0"/>
    <p:restoredTop sz="76070" autoAdjust="0"/>
  </p:normalViewPr>
  <p:slideViewPr>
    <p:cSldViewPr snapToGrid="0" showGuides="1">
      <p:cViewPr varScale="1">
        <p:scale>
          <a:sx n="51" d="100"/>
          <a:sy n="51" d="100"/>
        </p:scale>
        <p:origin x="1096" y="40"/>
      </p:cViewPr>
      <p:guideLst>
        <p:guide orient="horz" pos="2160"/>
        <p:guide pos="3840"/>
        <p:guide orient="horz" pos="116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75BD71-BD9B-EC4B-9D89-3D3C702E60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2B36FB-FA6C-DF43-A2EF-5B92CAAD2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5A0721-E11E-A849-A3F6-C461312812F4}" type="datetimeFigureOut">
              <a:rPr lang="en-US" smtClean="0"/>
              <a:t>6/7/2022</a:t>
            </a:fld>
            <a:endParaRPr lang="en-US"/>
          </a:p>
        </p:txBody>
      </p:sp>
      <p:sp>
        <p:nvSpPr>
          <p:cNvPr id="4" name="Footer Placeholder 3">
            <a:extLst>
              <a:ext uri="{FF2B5EF4-FFF2-40B4-BE49-F238E27FC236}">
                <a16:creationId xmlns:a16="http://schemas.microsoft.com/office/drawing/2014/main" id="{EC5F1477-FC2E-564E-BE36-085D2F77B2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7E8EAB-9C6D-A541-9385-185308AC2B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5CB4D-EEC3-9144-BDB8-F29FE37AE893}" type="slidenum">
              <a:rPr lang="en-US" smtClean="0"/>
              <a:t>‹#›</a:t>
            </a:fld>
            <a:endParaRPr lang="en-US"/>
          </a:p>
        </p:txBody>
      </p:sp>
    </p:spTree>
    <p:extLst>
      <p:ext uri="{BB962C8B-B14F-4D97-AF65-F5344CB8AC3E}">
        <p14:creationId xmlns:p14="http://schemas.microsoft.com/office/powerpoint/2010/main" val="2160870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B799A4F1-F174-4F37-B7C8-456E8E071A87}" type="datetimeFigureOut">
              <a:rPr lang="en-GB" smtClean="0"/>
              <a:pPr/>
              <a:t>07/06/2022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C892853-4548-4047-8098-4154C08144A2}" type="slidenum">
              <a:rPr lang="en-GB" smtClean="0"/>
              <a:pPr/>
              <a:t>‹#›</a:t>
            </a:fld>
            <a:endParaRPr lang="en-GB" dirty="0"/>
          </a:p>
        </p:txBody>
      </p:sp>
    </p:spTree>
    <p:extLst>
      <p:ext uri="{BB962C8B-B14F-4D97-AF65-F5344CB8AC3E}">
        <p14:creationId xmlns:p14="http://schemas.microsoft.com/office/powerpoint/2010/main" val="341969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350287-C4B9-4145-9B2F-0663183CBDD7}" type="slidenum">
              <a:rPr lang="en-GB" smtClean="0"/>
              <a:t>12</a:t>
            </a:fld>
            <a:endParaRPr lang="en-GB"/>
          </a:p>
        </p:txBody>
      </p:sp>
    </p:spTree>
    <p:extLst>
      <p:ext uri="{BB962C8B-B14F-4D97-AF65-F5344CB8AC3E}">
        <p14:creationId xmlns:p14="http://schemas.microsoft.com/office/powerpoint/2010/main" val="29181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As we all know, the pandemic has had a dramatic effect on where and how we work. We are only just beginning to realise the consequences.</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Overall organisations expect around half their staff’s days to be worked from home from now onwards.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350287-C4B9-4145-9B2F-0663183CBDD7}" type="slidenum">
              <a:rPr lang="en-GB" smtClean="0"/>
              <a:t>13</a:t>
            </a:fld>
            <a:endParaRPr lang="en-GB"/>
          </a:p>
        </p:txBody>
      </p:sp>
    </p:spTree>
    <p:extLst>
      <p:ext uri="{BB962C8B-B14F-4D97-AF65-F5344CB8AC3E}">
        <p14:creationId xmlns:p14="http://schemas.microsoft.com/office/powerpoint/2010/main" val="31098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Homeworking appears to have had some very positive effects on work/life balance and productivity but it has had a major negative effective on mental wellness, collaboration and – perhaps surprisingly - inclusiveness.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Parallel to this eight in ten of our respondents say the pandemic has made their staff reconsider their life priorities and made the job of retention harder to some extent or worse.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Many of the leaders we speak with, both in technology and HR, are still trying to work out how to make this all work. Some feel it’s not sustainable. </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Remarkably, only a third of digital leaders have redesigned their employee offering to reflect the new hybrid model of work and this is significant given the slow but relentless rise in skills shortages. </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Those organisations that are able to really embrace the new hybrid model, and create an organisation with clear purpose have an opportunity to be highly attractive.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350287-C4B9-4145-9B2F-0663183CBDD7}" type="slidenum">
              <a:rPr lang="en-GB" smtClean="0"/>
              <a:t>14</a:t>
            </a:fld>
            <a:endParaRPr lang="en-GB"/>
          </a:p>
        </p:txBody>
      </p:sp>
    </p:spTree>
    <p:extLst>
      <p:ext uri="{BB962C8B-B14F-4D97-AF65-F5344CB8AC3E}">
        <p14:creationId xmlns:p14="http://schemas.microsoft.com/office/powerpoint/2010/main" val="199922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talent perspective, people have changed their view on how far they are prepared to travel to work.</a:t>
            </a:r>
          </a:p>
          <a:p>
            <a:endParaRPr lang="en-US" dirty="0"/>
          </a:p>
          <a:p>
            <a:r>
              <a:rPr lang="en-US" dirty="0"/>
              <a:t>With hybrid working, almost one quarter are prepared to double their commute time and 15% prepared to stay overnight near work. This is making a significant change on potential candidates for roles. </a:t>
            </a:r>
          </a:p>
          <a:p>
            <a:endParaRPr lang="en-US" dirty="0"/>
          </a:p>
          <a:p>
            <a:r>
              <a:rPr lang="en-US" dirty="0"/>
              <a:t>Interestingly 16% want to decrease their commute, possibly to avoid close contact on public transport.</a:t>
            </a:r>
          </a:p>
          <a:p>
            <a:endParaRPr lang="en-US" dirty="0"/>
          </a:p>
          <a:p>
            <a:endParaRPr lang="en-GB" dirty="0"/>
          </a:p>
        </p:txBody>
      </p:sp>
      <p:sp>
        <p:nvSpPr>
          <p:cNvPr id="4" name="Slide Number Placeholder 3"/>
          <p:cNvSpPr>
            <a:spLocks noGrp="1"/>
          </p:cNvSpPr>
          <p:nvPr>
            <p:ph type="sldNum" sz="quarter" idx="5"/>
          </p:nvPr>
        </p:nvSpPr>
        <p:spPr/>
        <p:txBody>
          <a:bodyPr/>
          <a:lstStyle/>
          <a:p>
            <a:fld id="{4A350287-C4B9-4145-9B2F-0663183CBDD7}" type="slidenum">
              <a:rPr lang="en-GB" smtClean="0"/>
              <a:t>15</a:t>
            </a:fld>
            <a:endParaRPr lang="en-GB"/>
          </a:p>
        </p:txBody>
      </p:sp>
    </p:spTree>
    <p:extLst>
      <p:ext uri="{BB962C8B-B14F-4D97-AF65-F5344CB8AC3E}">
        <p14:creationId xmlns:p14="http://schemas.microsoft.com/office/powerpoint/2010/main" val="447925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D3676A75-816E-A049-9663-46DA735D96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790" y="0"/>
            <a:ext cx="12331578" cy="6858000"/>
          </a:xfrm>
          <a:prstGeom prst="rect">
            <a:avLst/>
          </a:prstGeom>
        </p:spPr>
      </p:pic>
      <p:sp>
        <p:nvSpPr>
          <p:cNvPr id="2" name="Title 1">
            <a:extLst>
              <a:ext uri="{FF2B5EF4-FFF2-40B4-BE49-F238E27FC236}">
                <a16:creationId xmlns:a16="http://schemas.microsoft.com/office/drawing/2014/main" id="{D0EB18A5-5934-4A0F-95C2-9B57010BF0B7}"/>
              </a:ext>
            </a:extLst>
          </p:cNvPr>
          <p:cNvSpPr>
            <a:spLocks noGrp="1"/>
          </p:cNvSpPr>
          <p:nvPr>
            <p:ph type="ctrTitle" hasCustomPrompt="1"/>
          </p:nvPr>
        </p:nvSpPr>
        <p:spPr>
          <a:xfrm>
            <a:off x="1316734" y="3510477"/>
            <a:ext cx="7912608" cy="1855857"/>
          </a:xfrm>
          <a:prstGeom prst="rect">
            <a:avLst/>
          </a:prstGeom>
        </p:spPr>
        <p:txBody>
          <a:bodyPr anchor="t" anchorCtr="0">
            <a:normAutofit/>
          </a:bodyPr>
          <a:lstStyle>
            <a:lvl1pPr algn="l">
              <a:lnSpc>
                <a:spcPct val="100000"/>
              </a:lnSpc>
              <a:spcAft>
                <a:spcPts val="0"/>
              </a:spcAft>
              <a:defRPr sz="6000">
                <a:solidFill>
                  <a:schemeClr val="bg1"/>
                </a:solidFill>
              </a:defRPr>
            </a:lvl1pPr>
          </a:lstStyle>
          <a:p>
            <a:r>
              <a:rPr lang="en-US" dirty="0"/>
              <a:t>TITLE OF THE PRESENTATION</a:t>
            </a:r>
            <a:endParaRPr lang="en-GB" dirty="0"/>
          </a:p>
        </p:txBody>
      </p:sp>
      <p:sp>
        <p:nvSpPr>
          <p:cNvPr id="3" name="Subtitle 2">
            <a:extLst>
              <a:ext uri="{FF2B5EF4-FFF2-40B4-BE49-F238E27FC236}">
                <a16:creationId xmlns:a16="http://schemas.microsoft.com/office/drawing/2014/main" id="{F055F0FD-E29E-434D-B598-109D87C78B10}"/>
              </a:ext>
            </a:extLst>
          </p:cNvPr>
          <p:cNvSpPr>
            <a:spLocks noGrp="1"/>
          </p:cNvSpPr>
          <p:nvPr>
            <p:ph type="subTitle" idx="1" hasCustomPrompt="1"/>
          </p:nvPr>
        </p:nvSpPr>
        <p:spPr>
          <a:xfrm>
            <a:off x="1389886" y="5303520"/>
            <a:ext cx="3863340" cy="445293"/>
          </a:xfrm>
          <a:prstGeom prst="rect">
            <a:avLst/>
          </a:prstGeom>
        </p:spPr>
        <p:txBody>
          <a:bodyPr anchor="b" anchorCtr="0">
            <a:normAutofit/>
          </a:bodyPr>
          <a:lstStyle>
            <a:lvl1pPr marL="0" indent="0" algn="l">
              <a:lnSpc>
                <a:spcPct val="100000"/>
              </a:lnSpc>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Name/Company</a:t>
            </a:r>
          </a:p>
        </p:txBody>
      </p:sp>
      <p:pic>
        <p:nvPicPr>
          <p:cNvPr id="7" name="Picture 6">
            <a:extLst>
              <a:ext uri="{FF2B5EF4-FFF2-40B4-BE49-F238E27FC236}">
                <a16:creationId xmlns:a16="http://schemas.microsoft.com/office/drawing/2014/main" id="{64A5949E-FC81-324E-BEC3-FED39E1D8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5522" y="159798"/>
            <a:ext cx="2427801" cy="1276985"/>
          </a:xfrm>
          <a:prstGeom prst="rect">
            <a:avLst/>
          </a:prstGeom>
        </p:spPr>
      </p:pic>
    </p:spTree>
    <p:extLst>
      <p:ext uri="{BB962C8B-B14F-4D97-AF65-F5344CB8AC3E}">
        <p14:creationId xmlns:p14="http://schemas.microsoft.com/office/powerpoint/2010/main" val="164121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ub-title, Bullets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C27AA24-051C-4268-9BF9-8F0AECBD61CE}"/>
              </a:ext>
            </a:extLst>
          </p:cNvPr>
          <p:cNvSpPr>
            <a:spLocks noGrp="1"/>
          </p:cNvSpPr>
          <p:nvPr>
            <p:ph type="body" sz="quarter" idx="11" hasCustomPrompt="1"/>
          </p:nvPr>
        </p:nvSpPr>
        <p:spPr>
          <a:xfrm>
            <a:off x="6525068" y="1800225"/>
            <a:ext cx="5410260" cy="554038"/>
          </a:xfrm>
        </p:spPr>
        <p:txBody>
          <a:bodyPr vert="horz" lIns="91440" tIns="45720" rIns="91440" bIns="45720" rtlCol="0">
            <a:normAutofit/>
          </a:bodyPr>
          <a:lstStyle>
            <a:lvl1pPr>
              <a:defRPr lang="en-US" b="1" dirty="0" smtClean="0">
                <a:solidFill>
                  <a:schemeClr val="tx1"/>
                </a:solidFill>
              </a:defRPr>
            </a:lvl1pPr>
          </a:lstStyle>
          <a:p>
            <a:pPr lvl="0">
              <a:lnSpc>
                <a:spcPct val="100000"/>
              </a:lnSpc>
              <a:spcBef>
                <a:spcPts val="0"/>
              </a:spcBef>
            </a:pPr>
            <a:r>
              <a:rPr lang="en-US" dirty="0"/>
              <a:t>CLICK TO EDIT MASTER TEXT STYLES</a:t>
            </a:r>
          </a:p>
        </p:txBody>
      </p:sp>
      <p:sp>
        <p:nvSpPr>
          <p:cNvPr id="4" name="Text Placeholder 3">
            <a:extLst>
              <a:ext uri="{FF2B5EF4-FFF2-40B4-BE49-F238E27FC236}">
                <a16:creationId xmlns:a16="http://schemas.microsoft.com/office/drawing/2014/main" id="{C8EF5B83-F168-4C5A-BDFA-242DD50C468C}"/>
              </a:ext>
            </a:extLst>
          </p:cNvPr>
          <p:cNvSpPr>
            <a:spLocks noGrp="1"/>
          </p:cNvSpPr>
          <p:nvPr>
            <p:ph type="body" sz="quarter" idx="12"/>
          </p:nvPr>
        </p:nvSpPr>
        <p:spPr>
          <a:xfrm>
            <a:off x="6513955" y="2354263"/>
            <a:ext cx="5293034" cy="3768241"/>
          </a:xfrm>
        </p:spPr>
        <p:txBody>
          <a:bodyPr/>
          <a:lstStyle>
            <a:lvl1pPr marL="215900" indent="-215900">
              <a:lnSpc>
                <a:spcPct val="100000"/>
              </a:lnSpc>
              <a:spcBef>
                <a:spcPts val="600"/>
              </a:spcBef>
              <a:spcAft>
                <a:spcPts val="600"/>
              </a:spcAft>
              <a:buClr>
                <a:srgbClr val="FF0000"/>
              </a:buClr>
              <a:buSzPct val="125000"/>
              <a:buFont typeface="Century Gothic" panose="020B0502020202020204" pitchFamily="34" charset="0"/>
              <a:buChar char="■"/>
              <a:defRPr sz="1400" b="0"/>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54AA448C-6CD5-1F42-BEE5-86156F9064DE}"/>
              </a:ext>
            </a:extLst>
          </p:cNvPr>
          <p:cNvSpPr>
            <a:spLocks noGrp="1"/>
          </p:cNvSpPr>
          <p:nvPr>
            <p:ph type="ctrTitle" hasCustomPrompt="1"/>
          </p:nvPr>
        </p:nvSpPr>
        <p:spPr>
          <a:xfrm>
            <a:off x="6545908" y="443856"/>
            <a:ext cx="5389419"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pic>
        <p:nvPicPr>
          <p:cNvPr id="5" name="Picture 4" descr="A person wearing a virtual reality headset&#10;&#10;Description automatically generated with medium confidence">
            <a:extLst>
              <a:ext uri="{FF2B5EF4-FFF2-40B4-BE49-F238E27FC236}">
                <a16:creationId xmlns:a16="http://schemas.microsoft.com/office/drawing/2014/main" id="{051F9AA1-1DF5-1442-9712-99C4FE0D9A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111483" cy="6858000"/>
          </a:xfrm>
          <a:prstGeom prst="rect">
            <a:avLst/>
          </a:prstGeom>
        </p:spPr>
      </p:pic>
    </p:spTree>
    <p:extLst>
      <p:ext uri="{BB962C8B-B14F-4D97-AF65-F5344CB8AC3E}">
        <p14:creationId xmlns:p14="http://schemas.microsoft.com/office/powerpoint/2010/main" val="180147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ub-title, Bullets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C27AA24-051C-4268-9BF9-8F0AECBD61CE}"/>
              </a:ext>
            </a:extLst>
          </p:cNvPr>
          <p:cNvSpPr>
            <a:spLocks noGrp="1"/>
          </p:cNvSpPr>
          <p:nvPr>
            <p:ph type="body" sz="quarter" idx="11" hasCustomPrompt="1"/>
          </p:nvPr>
        </p:nvSpPr>
        <p:spPr>
          <a:xfrm>
            <a:off x="6525068" y="1800225"/>
            <a:ext cx="5410260" cy="554038"/>
          </a:xfrm>
        </p:spPr>
        <p:txBody>
          <a:bodyPr vert="horz" lIns="91440" tIns="45720" rIns="91440" bIns="45720" rtlCol="0">
            <a:normAutofit/>
          </a:bodyPr>
          <a:lstStyle>
            <a:lvl1pPr>
              <a:defRPr lang="en-US" b="1" dirty="0" smtClean="0">
                <a:solidFill>
                  <a:schemeClr val="tx1"/>
                </a:solidFill>
              </a:defRPr>
            </a:lvl1pPr>
          </a:lstStyle>
          <a:p>
            <a:pPr lvl="0">
              <a:lnSpc>
                <a:spcPct val="100000"/>
              </a:lnSpc>
              <a:spcBef>
                <a:spcPts val="0"/>
              </a:spcBef>
            </a:pPr>
            <a:r>
              <a:rPr lang="en-US" dirty="0"/>
              <a:t>CLICK TO EDIT MASTER TEXT STYLES</a:t>
            </a:r>
          </a:p>
        </p:txBody>
      </p:sp>
      <p:sp>
        <p:nvSpPr>
          <p:cNvPr id="4" name="Text Placeholder 3">
            <a:extLst>
              <a:ext uri="{FF2B5EF4-FFF2-40B4-BE49-F238E27FC236}">
                <a16:creationId xmlns:a16="http://schemas.microsoft.com/office/drawing/2014/main" id="{C8EF5B83-F168-4C5A-BDFA-242DD50C468C}"/>
              </a:ext>
            </a:extLst>
          </p:cNvPr>
          <p:cNvSpPr>
            <a:spLocks noGrp="1"/>
          </p:cNvSpPr>
          <p:nvPr>
            <p:ph type="body" sz="quarter" idx="12"/>
          </p:nvPr>
        </p:nvSpPr>
        <p:spPr>
          <a:xfrm>
            <a:off x="6513955" y="2354263"/>
            <a:ext cx="5293034" cy="2149475"/>
          </a:xfrm>
        </p:spPr>
        <p:txBody>
          <a:bodyPr/>
          <a:lstStyle>
            <a:lvl1pPr marL="215900" indent="-215900">
              <a:lnSpc>
                <a:spcPct val="100000"/>
              </a:lnSpc>
              <a:spcBef>
                <a:spcPts val="600"/>
              </a:spcBef>
              <a:spcAft>
                <a:spcPts val="600"/>
              </a:spcAft>
              <a:buClr>
                <a:srgbClr val="FF0000"/>
              </a:buClr>
              <a:buSzPct val="125000"/>
              <a:buFont typeface="Century Gothic" panose="020B0502020202020204" pitchFamily="34" charset="0"/>
              <a:buChar char="■"/>
              <a:defRPr sz="1400" b="0"/>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54AA448C-6CD5-1F42-BEE5-86156F9064DE}"/>
              </a:ext>
            </a:extLst>
          </p:cNvPr>
          <p:cNvSpPr>
            <a:spLocks noGrp="1"/>
          </p:cNvSpPr>
          <p:nvPr>
            <p:ph type="ctrTitle" hasCustomPrompt="1"/>
          </p:nvPr>
        </p:nvSpPr>
        <p:spPr>
          <a:xfrm>
            <a:off x="6545908" y="443856"/>
            <a:ext cx="5389419"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
        <p:nvSpPr>
          <p:cNvPr id="9" name="Text Placeholder 3">
            <a:extLst>
              <a:ext uri="{FF2B5EF4-FFF2-40B4-BE49-F238E27FC236}">
                <a16:creationId xmlns:a16="http://schemas.microsoft.com/office/drawing/2014/main" id="{8E8AA60D-F7AC-9E47-9473-DC193DC862D2}"/>
              </a:ext>
            </a:extLst>
          </p:cNvPr>
          <p:cNvSpPr>
            <a:spLocks noGrp="1"/>
          </p:cNvSpPr>
          <p:nvPr>
            <p:ph type="body" sz="quarter" idx="13"/>
          </p:nvPr>
        </p:nvSpPr>
        <p:spPr>
          <a:xfrm>
            <a:off x="6513955" y="5241842"/>
            <a:ext cx="5293034" cy="1351463"/>
          </a:xfrm>
          <a:solidFill>
            <a:schemeClr val="tx2"/>
          </a:solidFill>
        </p:spPr>
        <p:txBody>
          <a:bodyPr/>
          <a:lstStyle>
            <a:lvl1pPr marL="0" indent="0">
              <a:lnSpc>
                <a:spcPct val="100000"/>
              </a:lnSpc>
              <a:spcBef>
                <a:spcPts val="600"/>
              </a:spcBef>
              <a:spcAft>
                <a:spcPts val="600"/>
              </a:spcAft>
              <a:buClr>
                <a:srgbClr val="FF0000"/>
              </a:buClr>
              <a:buSzPct val="125000"/>
              <a:buFont typeface="Century Gothic" panose="020B0502020202020204" pitchFamily="34" charset="0"/>
              <a:buNone/>
              <a:defRPr sz="1400" b="0">
                <a:solidFill>
                  <a:schemeClr val="bg1"/>
                </a:solidFill>
              </a:defRPr>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solidFill>
                  <a:schemeClr val="bg1"/>
                </a:solidFill>
              </a:defRPr>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solidFill>
                  <a:schemeClr val="bg1"/>
                </a:solidFill>
              </a:defRPr>
            </a:lvl3pPr>
            <a:lvl4pPr>
              <a:defRPr b="0"/>
            </a:lvl4pPr>
            <a:lvl5pPr>
              <a:defRPr b="0"/>
            </a:lvl5pPr>
          </a:lstStyle>
          <a:p>
            <a:pPr lvl="0"/>
            <a:endParaRPr lang="en-US" dirty="0"/>
          </a:p>
          <a:p>
            <a:pPr lvl="0"/>
            <a:r>
              <a:rPr lang="en-US" dirty="0"/>
              <a:t>Click to edit Master text style</a:t>
            </a:r>
          </a:p>
        </p:txBody>
      </p:sp>
      <p:pic>
        <p:nvPicPr>
          <p:cNvPr id="7" name="Picture 6" descr="A picture containing person, cellphone, hand&#10;&#10;Description automatically generated">
            <a:extLst>
              <a:ext uri="{FF2B5EF4-FFF2-40B4-BE49-F238E27FC236}">
                <a16:creationId xmlns:a16="http://schemas.microsoft.com/office/drawing/2014/main" id="{FC30D00C-5637-AD46-BD1C-07CB856CD9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504083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ub-title, Bullets &amp; Image">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8CC8F28C-F60C-1342-8796-8D3CAA42954A}"/>
              </a:ext>
            </a:extLst>
          </p:cNvPr>
          <p:cNvSpPr>
            <a:spLocks noGrp="1"/>
          </p:cNvSpPr>
          <p:nvPr>
            <p:ph type="body" sz="quarter" idx="11" hasCustomPrompt="1"/>
          </p:nvPr>
        </p:nvSpPr>
        <p:spPr>
          <a:xfrm>
            <a:off x="420827" y="1800225"/>
            <a:ext cx="5410260" cy="554038"/>
          </a:xfrm>
        </p:spPr>
        <p:txBody>
          <a:bodyPr vert="horz" lIns="91440" tIns="45720" rIns="91440" bIns="45720" rtlCol="0">
            <a:normAutofit/>
          </a:bodyPr>
          <a:lstStyle>
            <a:lvl1pPr>
              <a:defRPr lang="en-US" b="1" dirty="0" smtClean="0">
                <a:solidFill>
                  <a:schemeClr val="tx1"/>
                </a:solidFill>
              </a:defRPr>
            </a:lvl1pPr>
          </a:lstStyle>
          <a:p>
            <a:pPr lvl="0">
              <a:lnSpc>
                <a:spcPct val="100000"/>
              </a:lnSpc>
              <a:spcBef>
                <a:spcPts val="0"/>
              </a:spcBef>
            </a:pPr>
            <a:r>
              <a:rPr lang="en-US" dirty="0"/>
              <a:t>CLICK TO EDIT MASTER TEXT STYLES</a:t>
            </a:r>
          </a:p>
        </p:txBody>
      </p:sp>
      <p:sp>
        <p:nvSpPr>
          <p:cNvPr id="11" name="Text Placeholder 3">
            <a:extLst>
              <a:ext uri="{FF2B5EF4-FFF2-40B4-BE49-F238E27FC236}">
                <a16:creationId xmlns:a16="http://schemas.microsoft.com/office/drawing/2014/main" id="{99E18E58-26C0-6944-A0A0-E67EB3A6B0AA}"/>
              </a:ext>
            </a:extLst>
          </p:cNvPr>
          <p:cNvSpPr>
            <a:spLocks noGrp="1"/>
          </p:cNvSpPr>
          <p:nvPr>
            <p:ph type="body" sz="quarter" idx="12"/>
          </p:nvPr>
        </p:nvSpPr>
        <p:spPr>
          <a:xfrm>
            <a:off x="409714" y="2354263"/>
            <a:ext cx="5293034" cy="2149475"/>
          </a:xfrm>
        </p:spPr>
        <p:txBody>
          <a:bodyPr/>
          <a:lstStyle>
            <a:lvl1pPr marL="215900" indent="-215900">
              <a:lnSpc>
                <a:spcPct val="100000"/>
              </a:lnSpc>
              <a:spcBef>
                <a:spcPts val="600"/>
              </a:spcBef>
              <a:spcAft>
                <a:spcPts val="600"/>
              </a:spcAft>
              <a:buClr>
                <a:srgbClr val="FF0000"/>
              </a:buClr>
              <a:buSzPct val="125000"/>
              <a:buFont typeface="Century Gothic" panose="020B0502020202020204" pitchFamily="34" charset="0"/>
              <a:buChar char="■"/>
              <a:defRPr sz="1400" b="0"/>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p:txBody>
      </p:sp>
      <p:sp>
        <p:nvSpPr>
          <p:cNvPr id="12" name="Title 1">
            <a:extLst>
              <a:ext uri="{FF2B5EF4-FFF2-40B4-BE49-F238E27FC236}">
                <a16:creationId xmlns:a16="http://schemas.microsoft.com/office/drawing/2014/main" id="{8CE9599C-4E07-8C4E-B001-E007ABDA2F3F}"/>
              </a:ext>
            </a:extLst>
          </p:cNvPr>
          <p:cNvSpPr>
            <a:spLocks noGrp="1"/>
          </p:cNvSpPr>
          <p:nvPr>
            <p:ph type="ctrTitle" hasCustomPrompt="1"/>
          </p:nvPr>
        </p:nvSpPr>
        <p:spPr>
          <a:xfrm>
            <a:off x="441667" y="443856"/>
            <a:ext cx="5389419"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
        <p:nvSpPr>
          <p:cNvPr id="13" name="Text Placeholder 3">
            <a:extLst>
              <a:ext uri="{FF2B5EF4-FFF2-40B4-BE49-F238E27FC236}">
                <a16:creationId xmlns:a16="http://schemas.microsoft.com/office/drawing/2014/main" id="{89509B14-A022-5845-94F2-528774F0CC60}"/>
              </a:ext>
            </a:extLst>
          </p:cNvPr>
          <p:cNvSpPr>
            <a:spLocks noGrp="1"/>
          </p:cNvSpPr>
          <p:nvPr>
            <p:ph type="body" sz="quarter" idx="13"/>
          </p:nvPr>
        </p:nvSpPr>
        <p:spPr>
          <a:xfrm>
            <a:off x="409714" y="5241842"/>
            <a:ext cx="5293034" cy="1351463"/>
          </a:xfrm>
          <a:solidFill>
            <a:schemeClr val="tx2"/>
          </a:solidFill>
        </p:spPr>
        <p:txBody>
          <a:bodyPr/>
          <a:lstStyle>
            <a:lvl1pPr marL="0" indent="0">
              <a:lnSpc>
                <a:spcPct val="100000"/>
              </a:lnSpc>
              <a:spcBef>
                <a:spcPts val="600"/>
              </a:spcBef>
              <a:spcAft>
                <a:spcPts val="600"/>
              </a:spcAft>
              <a:buClr>
                <a:srgbClr val="FF0000"/>
              </a:buClr>
              <a:buSzPct val="125000"/>
              <a:buFont typeface="Century Gothic" panose="020B0502020202020204" pitchFamily="34" charset="0"/>
              <a:buNone/>
              <a:defRPr sz="1400" b="0">
                <a:solidFill>
                  <a:schemeClr val="bg1"/>
                </a:solidFill>
              </a:defRPr>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solidFill>
                  <a:schemeClr val="bg1"/>
                </a:solidFill>
              </a:defRPr>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solidFill>
                  <a:schemeClr val="bg1"/>
                </a:solidFill>
              </a:defRPr>
            </a:lvl3pPr>
            <a:lvl4pPr>
              <a:defRPr b="0"/>
            </a:lvl4pPr>
            <a:lvl5pPr>
              <a:defRPr b="0"/>
            </a:lvl5pPr>
          </a:lstStyle>
          <a:p>
            <a:pPr lvl="0"/>
            <a:endParaRPr lang="en-US" dirty="0"/>
          </a:p>
          <a:p>
            <a:pPr lvl="0"/>
            <a:r>
              <a:rPr lang="en-US" dirty="0"/>
              <a:t>Click to edit Master text style</a:t>
            </a:r>
          </a:p>
        </p:txBody>
      </p:sp>
      <p:pic>
        <p:nvPicPr>
          <p:cNvPr id="14" name="Picture 13" descr="A picture containing person, cellphone, hand&#10;&#10;Description automatically generated">
            <a:extLst>
              <a:ext uri="{FF2B5EF4-FFF2-40B4-BE49-F238E27FC236}">
                <a16:creationId xmlns:a16="http://schemas.microsoft.com/office/drawing/2014/main" id="{2F4E77C6-F538-5B47-B295-2AAAABFE31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15" name="Picture 14" descr="A picture containing sky, outdoor, grass, nature&#10;&#10;Description automatically generated">
            <a:extLst>
              <a:ext uri="{FF2B5EF4-FFF2-40B4-BE49-F238E27FC236}">
                <a16:creationId xmlns:a16="http://schemas.microsoft.com/office/drawing/2014/main" id="{63F277A0-08D4-D945-BA34-9A3CE4D3AB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5999" y="0"/>
            <a:ext cx="6096000" cy="6858000"/>
          </a:xfrm>
          <a:prstGeom prst="rect">
            <a:avLst/>
          </a:prstGeom>
        </p:spPr>
      </p:pic>
    </p:spTree>
    <p:extLst>
      <p:ext uri="{BB962C8B-B14F-4D97-AF65-F5344CB8AC3E}">
        <p14:creationId xmlns:p14="http://schemas.microsoft.com/office/powerpoint/2010/main" val="162495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ub-title, Bullets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C27AA24-051C-4268-9BF9-8F0AECBD61CE}"/>
              </a:ext>
            </a:extLst>
          </p:cNvPr>
          <p:cNvSpPr>
            <a:spLocks noGrp="1"/>
          </p:cNvSpPr>
          <p:nvPr>
            <p:ph type="body" sz="quarter" idx="11" hasCustomPrompt="1"/>
          </p:nvPr>
        </p:nvSpPr>
        <p:spPr>
          <a:xfrm>
            <a:off x="6525068" y="1800225"/>
            <a:ext cx="5410260" cy="554038"/>
          </a:xfrm>
        </p:spPr>
        <p:txBody>
          <a:bodyPr vert="horz" lIns="91440" tIns="45720" rIns="91440" bIns="45720" rtlCol="0">
            <a:normAutofit/>
          </a:bodyPr>
          <a:lstStyle>
            <a:lvl1pPr>
              <a:defRPr lang="en-US" b="1" dirty="0" smtClean="0">
                <a:solidFill>
                  <a:schemeClr val="tx1"/>
                </a:solidFill>
              </a:defRPr>
            </a:lvl1pPr>
          </a:lstStyle>
          <a:p>
            <a:pPr lvl="0">
              <a:lnSpc>
                <a:spcPct val="100000"/>
              </a:lnSpc>
              <a:spcBef>
                <a:spcPts val="0"/>
              </a:spcBef>
            </a:pPr>
            <a:r>
              <a:rPr lang="en-US" dirty="0"/>
              <a:t>CLICK TO EDIT MASTER TEXT STYLES</a:t>
            </a:r>
          </a:p>
        </p:txBody>
      </p:sp>
      <p:sp>
        <p:nvSpPr>
          <p:cNvPr id="4" name="Text Placeholder 3">
            <a:extLst>
              <a:ext uri="{FF2B5EF4-FFF2-40B4-BE49-F238E27FC236}">
                <a16:creationId xmlns:a16="http://schemas.microsoft.com/office/drawing/2014/main" id="{C8EF5B83-F168-4C5A-BDFA-242DD50C468C}"/>
              </a:ext>
            </a:extLst>
          </p:cNvPr>
          <p:cNvSpPr>
            <a:spLocks noGrp="1"/>
          </p:cNvSpPr>
          <p:nvPr>
            <p:ph type="body" sz="quarter" idx="12"/>
          </p:nvPr>
        </p:nvSpPr>
        <p:spPr>
          <a:xfrm>
            <a:off x="6513955" y="2354263"/>
            <a:ext cx="5293034" cy="4059881"/>
          </a:xfrm>
        </p:spPr>
        <p:txBody>
          <a:bodyPr/>
          <a:lstStyle>
            <a:lvl1pPr marL="215900" indent="-215900">
              <a:lnSpc>
                <a:spcPct val="100000"/>
              </a:lnSpc>
              <a:spcBef>
                <a:spcPts val="600"/>
              </a:spcBef>
              <a:spcAft>
                <a:spcPts val="600"/>
              </a:spcAft>
              <a:buClr>
                <a:srgbClr val="FF0000"/>
              </a:buClr>
              <a:buSzPct val="125000"/>
              <a:buFont typeface="Century Gothic" panose="020B0502020202020204" pitchFamily="34" charset="0"/>
              <a:buChar char="■"/>
              <a:defRPr sz="1400" b="0"/>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54AA448C-6CD5-1F42-BEE5-86156F9064DE}"/>
              </a:ext>
            </a:extLst>
          </p:cNvPr>
          <p:cNvSpPr>
            <a:spLocks noGrp="1"/>
          </p:cNvSpPr>
          <p:nvPr>
            <p:ph type="ctrTitle" hasCustomPrompt="1"/>
          </p:nvPr>
        </p:nvSpPr>
        <p:spPr>
          <a:xfrm>
            <a:off x="6545908" y="443856"/>
            <a:ext cx="5389419"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pic>
        <p:nvPicPr>
          <p:cNvPr id="3" name="Picture 2" descr="A picture containing person, cellphone, hand&#10;&#10;Description automatically generated">
            <a:extLst>
              <a:ext uri="{FF2B5EF4-FFF2-40B4-BE49-F238E27FC236}">
                <a16:creationId xmlns:a16="http://schemas.microsoft.com/office/drawing/2014/main" id="{3624EDA3-5005-684F-AB87-CBAC83919C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82100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title, Bullets &amp;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F198A2-316B-0E4A-8278-D97EC0BF736E}"/>
              </a:ext>
            </a:extLst>
          </p:cNvPr>
          <p:cNvSpPr/>
          <p:nvPr userDrawn="1"/>
        </p:nvSpPr>
        <p:spPr>
          <a:xfrm>
            <a:off x="720435" y="678873"/>
            <a:ext cx="10751127" cy="5569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a:extLst>
              <a:ext uri="{FF2B5EF4-FFF2-40B4-BE49-F238E27FC236}">
                <a16:creationId xmlns:a16="http://schemas.microsoft.com/office/drawing/2014/main" id="{54AA448C-6CD5-1F42-BEE5-86156F9064DE}"/>
              </a:ext>
            </a:extLst>
          </p:cNvPr>
          <p:cNvSpPr>
            <a:spLocks noGrp="1"/>
          </p:cNvSpPr>
          <p:nvPr>
            <p:ph type="ctrTitle" hasCustomPrompt="1"/>
          </p:nvPr>
        </p:nvSpPr>
        <p:spPr>
          <a:xfrm>
            <a:off x="401782" y="443856"/>
            <a:ext cx="9473738"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
        <p:nvSpPr>
          <p:cNvPr id="6" name="Text Placeholder 3">
            <a:extLst>
              <a:ext uri="{FF2B5EF4-FFF2-40B4-BE49-F238E27FC236}">
                <a16:creationId xmlns:a16="http://schemas.microsoft.com/office/drawing/2014/main" id="{F8840507-67E9-0941-9168-FED77B034B04}"/>
              </a:ext>
            </a:extLst>
          </p:cNvPr>
          <p:cNvSpPr>
            <a:spLocks noGrp="1"/>
          </p:cNvSpPr>
          <p:nvPr>
            <p:ph type="body" sz="quarter" idx="12"/>
          </p:nvPr>
        </p:nvSpPr>
        <p:spPr>
          <a:xfrm>
            <a:off x="1017104" y="1587837"/>
            <a:ext cx="10157791" cy="4372630"/>
          </a:xfrm>
        </p:spPr>
        <p:txBody>
          <a:bodyPr vert="horz" lIns="91440" tIns="45720" rIns="91440" bIns="45720" rtlCol="0">
            <a:normAutofit/>
          </a:bodyPr>
          <a:lstStyle>
            <a:lvl1pPr>
              <a:defRPr lang="en-US" dirty="0"/>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p>
        </p:txBody>
      </p:sp>
    </p:spTree>
    <p:extLst>
      <p:ext uri="{BB962C8B-B14F-4D97-AF65-F5344CB8AC3E}">
        <p14:creationId xmlns:p14="http://schemas.microsoft.com/office/powerpoint/2010/main" val="220702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ECA351-68ED-CC4B-A715-1624B6E4DCF3}"/>
              </a:ext>
            </a:extLst>
          </p:cNvPr>
          <p:cNvSpPr>
            <a:spLocks noGrp="1"/>
          </p:cNvSpPr>
          <p:nvPr>
            <p:ph type="ctrTitle" hasCustomPrompt="1"/>
          </p:nvPr>
        </p:nvSpPr>
        <p:spPr>
          <a:xfrm>
            <a:off x="401781" y="443856"/>
            <a:ext cx="11260829"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
        <p:nvSpPr>
          <p:cNvPr id="3" name="Text Placeholder 3">
            <a:extLst>
              <a:ext uri="{FF2B5EF4-FFF2-40B4-BE49-F238E27FC236}">
                <a16:creationId xmlns:a16="http://schemas.microsoft.com/office/drawing/2014/main" id="{CC21FCDF-6458-6C4D-96D0-43B741568F8A}"/>
              </a:ext>
            </a:extLst>
          </p:cNvPr>
          <p:cNvSpPr>
            <a:spLocks noGrp="1"/>
          </p:cNvSpPr>
          <p:nvPr>
            <p:ph type="body" sz="quarter" idx="12"/>
          </p:nvPr>
        </p:nvSpPr>
        <p:spPr>
          <a:xfrm>
            <a:off x="369889" y="1806497"/>
            <a:ext cx="11292721" cy="4607647"/>
          </a:xfrm>
        </p:spPr>
        <p:txBody>
          <a:bodyPr vert="horz" lIns="91440" tIns="45720" rIns="91440" bIns="45720" rtlCol="0">
            <a:normAutofit/>
          </a:bodyPr>
          <a:lstStyle>
            <a:lvl1pPr>
              <a:defRPr lang="en-US" dirty="0"/>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p>
        </p:txBody>
      </p:sp>
    </p:spTree>
    <p:extLst>
      <p:ext uri="{BB962C8B-B14F-4D97-AF65-F5344CB8AC3E}">
        <p14:creationId xmlns:p14="http://schemas.microsoft.com/office/powerpoint/2010/main" val="26760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18A5-5934-4A0F-95C2-9B57010BF0B7}"/>
              </a:ext>
            </a:extLst>
          </p:cNvPr>
          <p:cNvSpPr>
            <a:spLocks noGrp="1"/>
          </p:cNvSpPr>
          <p:nvPr>
            <p:ph type="ctrTitle" hasCustomPrompt="1"/>
          </p:nvPr>
        </p:nvSpPr>
        <p:spPr>
          <a:xfrm>
            <a:off x="401782" y="443856"/>
            <a:ext cx="4525587"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a:t>
            </a:r>
            <a:endParaRPr lang="en-GB" dirty="0"/>
          </a:p>
        </p:txBody>
      </p:sp>
      <p:sp>
        <p:nvSpPr>
          <p:cNvPr id="26" name="Text Placeholder 23">
            <a:extLst>
              <a:ext uri="{FF2B5EF4-FFF2-40B4-BE49-F238E27FC236}">
                <a16:creationId xmlns:a16="http://schemas.microsoft.com/office/drawing/2014/main" id="{67CBDE7F-F62A-B543-BA98-4A26F17EE40C}"/>
              </a:ext>
            </a:extLst>
          </p:cNvPr>
          <p:cNvSpPr>
            <a:spLocks noGrp="1"/>
          </p:cNvSpPr>
          <p:nvPr>
            <p:ph type="body" sz="quarter" idx="11" hasCustomPrompt="1"/>
          </p:nvPr>
        </p:nvSpPr>
        <p:spPr>
          <a:xfrm>
            <a:off x="635167" y="2429366"/>
            <a:ext cx="3152457" cy="320888"/>
          </a:xfrm>
          <a:prstGeom prst="rect">
            <a:avLst/>
          </a:prstGeom>
        </p:spPr>
        <p:txBody>
          <a:bodyPr tIns="0" anchor="t" anchorCtr="0">
            <a:noAutofit/>
          </a:bodyPr>
          <a:lstStyle>
            <a:lvl1pPr marL="0" indent="0" algn="l">
              <a:lnSpc>
                <a:spcPct val="100000"/>
              </a:lnSpc>
              <a:spcBef>
                <a:spcPts val="100"/>
              </a:spcBef>
              <a:spcAft>
                <a:spcPts val="100"/>
              </a:spcAft>
              <a:buFont typeface="Arial" panose="020B0604020202020204" pitchFamily="34" charset="0"/>
              <a:buNone/>
              <a:defRPr sz="1600" b="1">
                <a:solidFill>
                  <a:schemeClr val="tx1"/>
                </a:solidFill>
              </a:defRPr>
            </a:lvl1pPr>
            <a:lvl2pPr marL="0" indent="0" algn="ctr">
              <a:lnSpc>
                <a:spcPct val="100000"/>
              </a:lnSpc>
              <a:spcBef>
                <a:spcPts val="100"/>
              </a:spcBef>
              <a:spcAft>
                <a:spcPts val="100"/>
              </a:spcAft>
              <a:buFont typeface="Arial" panose="020B0604020202020204" pitchFamily="34" charset="0"/>
              <a:buNone/>
              <a:defRPr sz="1400">
                <a:solidFill>
                  <a:schemeClr val="tx2"/>
                </a:solidFill>
              </a:defRPr>
            </a:lvl2pPr>
            <a:lvl3pPr marL="0" indent="0" algn="ctr">
              <a:lnSpc>
                <a:spcPct val="100000"/>
              </a:lnSpc>
              <a:spcBef>
                <a:spcPts val="100"/>
              </a:spcBef>
              <a:spcAft>
                <a:spcPts val="100"/>
              </a:spcAft>
              <a:buFont typeface="Arial" panose="020B0604020202020204" pitchFamily="34" charset="0"/>
              <a:buNone/>
              <a:defRPr sz="12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SUB-HEADING HERE</a:t>
            </a:r>
          </a:p>
        </p:txBody>
      </p:sp>
      <p:sp>
        <p:nvSpPr>
          <p:cNvPr id="27" name="Text Placeholder 57">
            <a:extLst>
              <a:ext uri="{FF2B5EF4-FFF2-40B4-BE49-F238E27FC236}">
                <a16:creationId xmlns:a16="http://schemas.microsoft.com/office/drawing/2014/main" id="{0F665E08-D405-AE46-92C4-7CB7D884960E}"/>
              </a:ext>
            </a:extLst>
          </p:cNvPr>
          <p:cNvSpPr>
            <a:spLocks noGrp="1"/>
          </p:cNvSpPr>
          <p:nvPr>
            <p:ph type="body" sz="quarter" idx="15" hasCustomPrompt="1"/>
          </p:nvPr>
        </p:nvSpPr>
        <p:spPr>
          <a:xfrm>
            <a:off x="634683" y="2902120"/>
            <a:ext cx="3152457" cy="3216173"/>
          </a:xfrm>
          <a:prstGeom prst="rect">
            <a:avLst/>
          </a:prstGeom>
        </p:spPr>
        <p:txBody>
          <a:bodyPr tIns="0" anchor="t" anchorCtr="0">
            <a:normAutofit/>
          </a:bodyPr>
          <a:lstStyle>
            <a:lvl1pPr algn="l">
              <a:defRPr sz="1600" b="0">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28" name="Text Placeholder 23">
            <a:extLst>
              <a:ext uri="{FF2B5EF4-FFF2-40B4-BE49-F238E27FC236}">
                <a16:creationId xmlns:a16="http://schemas.microsoft.com/office/drawing/2014/main" id="{FBE83E58-A247-C347-8E09-4C629AE17E8A}"/>
              </a:ext>
            </a:extLst>
          </p:cNvPr>
          <p:cNvSpPr>
            <a:spLocks noGrp="1"/>
          </p:cNvSpPr>
          <p:nvPr>
            <p:ph type="body" sz="quarter" idx="16" hasCustomPrompt="1"/>
          </p:nvPr>
        </p:nvSpPr>
        <p:spPr>
          <a:xfrm>
            <a:off x="4520255" y="2428518"/>
            <a:ext cx="3152457" cy="320888"/>
          </a:xfrm>
          <a:prstGeom prst="rect">
            <a:avLst/>
          </a:prstGeom>
        </p:spPr>
        <p:txBody>
          <a:bodyPr tIns="0" anchor="t" anchorCtr="0">
            <a:noAutofit/>
          </a:bodyPr>
          <a:lstStyle>
            <a:lvl1pPr marL="0" indent="0" algn="l">
              <a:lnSpc>
                <a:spcPct val="100000"/>
              </a:lnSpc>
              <a:spcBef>
                <a:spcPts val="100"/>
              </a:spcBef>
              <a:spcAft>
                <a:spcPts val="100"/>
              </a:spcAft>
              <a:buFont typeface="Arial" panose="020B0604020202020204" pitchFamily="34" charset="0"/>
              <a:buNone/>
              <a:defRPr sz="1600" b="1">
                <a:solidFill>
                  <a:schemeClr val="tx1"/>
                </a:solidFill>
              </a:defRPr>
            </a:lvl1pPr>
            <a:lvl2pPr marL="0" indent="0" algn="ctr">
              <a:lnSpc>
                <a:spcPct val="100000"/>
              </a:lnSpc>
              <a:spcBef>
                <a:spcPts val="100"/>
              </a:spcBef>
              <a:spcAft>
                <a:spcPts val="100"/>
              </a:spcAft>
              <a:buFont typeface="Arial" panose="020B0604020202020204" pitchFamily="34" charset="0"/>
              <a:buNone/>
              <a:defRPr sz="1400">
                <a:solidFill>
                  <a:schemeClr val="tx2"/>
                </a:solidFill>
              </a:defRPr>
            </a:lvl2pPr>
            <a:lvl3pPr marL="0" indent="0" algn="ctr">
              <a:lnSpc>
                <a:spcPct val="100000"/>
              </a:lnSpc>
              <a:spcBef>
                <a:spcPts val="100"/>
              </a:spcBef>
              <a:spcAft>
                <a:spcPts val="100"/>
              </a:spcAft>
              <a:buFont typeface="Arial" panose="020B0604020202020204" pitchFamily="34" charset="0"/>
              <a:buNone/>
              <a:defRPr sz="12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SUB-HEADING HERE</a:t>
            </a:r>
          </a:p>
        </p:txBody>
      </p:sp>
      <p:sp>
        <p:nvSpPr>
          <p:cNvPr id="29" name="Text Placeholder 57">
            <a:extLst>
              <a:ext uri="{FF2B5EF4-FFF2-40B4-BE49-F238E27FC236}">
                <a16:creationId xmlns:a16="http://schemas.microsoft.com/office/drawing/2014/main" id="{19181F10-77EA-CB4B-9A38-C2548C7A86CA}"/>
              </a:ext>
            </a:extLst>
          </p:cNvPr>
          <p:cNvSpPr>
            <a:spLocks noGrp="1"/>
          </p:cNvSpPr>
          <p:nvPr>
            <p:ph type="body" sz="quarter" idx="17" hasCustomPrompt="1"/>
          </p:nvPr>
        </p:nvSpPr>
        <p:spPr>
          <a:xfrm>
            <a:off x="4519771" y="2901272"/>
            <a:ext cx="3152457" cy="3216173"/>
          </a:xfrm>
          <a:prstGeom prst="rect">
            <a:avLst/>
          </a:prstGeom>
        </p:spPr>
        <p:txBody>
          <a:bodyPr tIns="0" anchor="t" anchorCtr="0">
            <a:normAutofit/>
          </a:bodyPr>
          <a:lstStyle>
            <a:lvl1pPr algn="l">
              <a:defRPr sz="1600" b="0">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30" name="Text Placeholder 23">
            <a:extLst>
              <a:ext uri="{FF2B5EF4-FFF2-40B4-BE49-F238E27FC236}">
                <a16:creationId xmlns:a16="http://schemas.microsoft.com/office/drawing/2014/main" id="{C2D9C93F-4954-004C-B421-53A2CF64E04C}"/>
              </a:ext>
            </a:extLst>
          </p:cNvPr>
          <p:cNvSpPr>
            <a:spLocks noGrp="1"/>
          </p:cNvSpPr>
          <p:nvPr>
            <p:ph type="body" sz="quarter" idx="18" hasCustomPrompt="1"/>
          </p:nvPr>
        </p:nvSpPr>
        <p:spPr>
          <a:xfrm>
            <a:off x="8405343" y="2427670"/>
            <a:ext cx="3152457" cy="320888"/>
          </a:xfrm>
          <a:prstGeom prst="rect">
            <a:avLst/>
          </a:prstGeom>
        </p:spPr>
        <p:txBody>
          <a:bodyPr tIns="0" anchor="t" anchorCtr="0">
            <a:noAutofit/>
          </a:bodyPr>
          <a:lstStyle>
            <a:lvl1pPr marL="0" indent="0" algn="l">
              <a:lnSpc>
                <a:spcPct val="100000"/>
              </a:lnSpc>
              <a:spcBef>
                <a:spcPts val="100"/>
              </a:spcBef>
              <a:spcAft>
                <a:spcPts val="100"/>
              </a:spcAft>
              <a:buFont typeface="Arial" panose="020B0604020202020204" pitchFamily="34" charset="0"/>
              <a:buNone/>
              <a:defRPr sz="1600" b="1">
                <a:solidFill>
                  <a:schemeClr val="tx1"/>
                </a:solidFill>
              </a:defRPr>
            </a:lvl1pPr>
            <a:lvl2pPr marL="0" indent="0" algn="ctr">
              <a:lnSpc>
                <a:spcPct val="100000"/>
              </a:lnSpc>
              <a:spcBef>
                <a:spcPts val="100"/>
              </a:spcBef>
              <a:spcAft>
                <a:spcPts val="100"/>
              </a:spcAft>
              <a:buFont typeface="Arial" panose="020B0604020202020204" pitchFamily="34" charset="0"/>
              <a:buNone/>
              <a:defRPr sz="1400">
                <a:solidFill>
                  <a:schemeClr val="tx2"/>
                </a:solidFill>
              </a:defRPr>
            </a:lvl2pPr>
            <a:lvl3pPr marL="0" indent="0" algn="ctr">
              <a:lnSpc>
                <a:spcPct val="100000"/>
              </a:lnSpc>
              <a:spcBef>
                <a:spcPts val="100"/>
              </a:spcBef>
              <a:spcAft>
                <a:spcPts val="100"/>
              </a:spcAft>
              <a:buFont typeface="Arial" panose="020B0604020202020204" pitchFamily="34" charset="0"/>
              <a:buNone/>
              <a:defRPr sz="12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SUB-HEADING HERE</a:t>
            </a:r>
          </a:p>
        </p:txBody>
      </p:sp>
      <p:sp>
        <p:nvSpPr>
          <p:cNvPr id="31" name="Text Placeholder 57">
            <a:extLst>
              <a:ext uri="{FF2B5EF4-FFF2-40B4-BE49-F238E27FC236}">
                <a16:creationId xmlns:a16="http://schemas.microsoft.com/office/drawing/2014/main" id="{21BFCA40-3AFB-8442-9553-606C89B2DFC2}"/>
              </a:ext>
            </a:extLst>
          </p:cNvPr>
          <p:cNvSpPr>
            <a:spLocks noGrp="1"/>
          </p:cNvSpPr>
          <p:nvPr>
            <p:ph type="body" sz="quarter" idx="19" hasCustomPrompt="1"/>
          </p:nvPr>
        </p:nvSpPr>
        <p:spPr>
          <a:xfrm>
            <a:off x="8404859" y="2900424"/>
            <a:ext cx="3152457" cy="3216173"/>
          </a:xfrm>
          <a:prstGeom prst="rect">
            <a:avLst/>
          </a:prstGeom>
        </p:spPr>
        <p:txBody>
          <a:bodyPr tIns="0" anchor="t" anchorCtr="0">
            <a:normAutofit/>
          </a:bodyPr>
          <a:lstStyle>
            <a:lvl1pPr algn="l">
              <a:defRPr sz="1600" b="0">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Tree>
    <p:extLst>
      <p:ext uri="{BB962C8B-B14F-4D97-AF65-F5344CB8AC3E}">
        <p14:creationId xmlns:p14="http://schemas.microsoft.com/office/powerpoint/2010/main" val="3329946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6 boxes">
    <p:bg>
      <p:bgPr>
        <a:solidFill>
          <a:schemeClr val="accent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597ABB4-D7C9-4E9C-B9A0-27A84D8624DA}"/>
              </a:ext>
            </a:extLst>
          </p:cNvPr>
          <p:cNvSpPr/>
          <p:nvPr userDrawn="1"/>
        </p:nvSpPr>
        <p:spPr>
          <a:xfrm>
            <a:off x="479425" y="1752600"/>
            <a:ext cx="3154001" cy="180975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55B7E93-EF5F-4CEA-8CF8-DF38C00C6CD7}"/>
              </a:ext>
            </a:extLst>
          </p:cNvPr>
          <p:cNvSpPr/>
          <p:nvPr userDrawn="1"/>
        </p:nvSpPr>
        <p:spPr>
          <a:xfrm>
            <a:off x="4518999" y="1752600"/>
            <a:ext cx="3154001" cy="180975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A5B8AAF-BB93-4657-AE82-C4CB3869665A}"/>
              </a:ext>
            </a:extLst>
          </p:cNvPr>
          <p:cNvSpPr/>
          <p:nvPr userDrawn="1"/>
        </p:nvSpPr>
        <p:spPr>
          <a:xfrm>
            <a:off x="8558574" y="1752600"/>
            <a:ext cx="3154001" cy="180975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5" name="Rectangle 24">
            <a:extLst>
              <a:ext uri="{FF2B5EF4-FFF2-40B4-BE49-F238E27FC236}">
                <a16:creationId xmlns:a16="http://schemas.microsoft.com/office/drawing/2014/main" id="{70D21C2A-B533-4338-B6C8-B4402E2EC916}"/>
              </a:ext>
            </a:extLst>
          </p:cNvPr>
          <p:cNvSpPr/>
          <p:nvPr userDrawn="1"/>
        </p:nvSpPr>
        <p:spPr>
          <a:xfrm>
            <a:off x="479425" y="3956685"/>
            <a:ext cx="3154001" cy="180975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DDA4030-6AF4-4E66-9334-9432EC6B89CA}"/>
              </a:ext>
            </a:extLst>
          </p:cNvPr>
          <p:cNvSpPr/>
          <p:nvPr userDrawn="1"/>
        </p:nvSpPr>
        <p:spPr>
          <a:xfrm>
            <a:off x="4518999" y="3956685"/>
            <a:ext cx="3154001" cy="180975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75328900-C6A2-44D5-BB89-631A1E7B617D}"/>
              </a:ext>
            </a:extLst>
          </p:cNvPr>
          <p:cNvSpPr/>
          <p:nvPr userDrawn="1"/>
        </p:nvSpPr>
        <p:spPr>
          <a:xfrm>
            <a:off x="8558574" y="3956685"/>
            <a:ext cx="3154001" cy="180975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 Placeholder 55">
            <a:extLst>
              <a:ext uri="{FF2B5EF4-FFF2-40B4-BE49-F238E27FC236}">
                <a16:creationId xmlns:a16="http://schemas.microsoft.com/office/drawing/2014/main" id="{D410483B-28D2-4108-97DA-467071C23D9A}"/>
              </a:ext>
            </a:extLst>
          </p:cNvPr>
          <p:cNvSpPr>
            <a:spLocks noGrp="1"/>
          </p:cNvSpPr>
          <p:nvPr>
            <p:ph type="body" sz="quarter" idx="14" hasCustomPrompt="1"/>
          </p:nvPr>
        </p:nvSpPr>
        <p:spPr>
          <a:xfrm>
            <a:off x="589447" y="1934832"/>
            <a:ext cx="2905124" cy="190500"/>
          </a:xfrm>
          <a:prstGeom prst="rect">
            <a:avLst/>
          </a:prstGeom>
        </p:spPr>
        <p:txBody>
          <a:bodyPr anchor="ctr" anchorCtr="1">
            <a:noAutofit/>
          </a:bodyPr>
          <a:lstStyle>
            <a:lvl1pPr marL="0" indent="0" algn="l">
              <a:buNone/>
              <a:defRPr sz="1800" b="1">
                <a:solidFill>
                  <a:schemeClr val="tx2"/>
                </a:solidFill>
              </a:defRPr>
            </a:lvl1pPr>
          </a:lstStyle>
          <a:p>
            <a:pPr lvl="0"/>
            <a:r>
              <a:rPr lang="en-US" dirty="0"/>
              <a:t>TITLE</a:t>
            </a:r>
            <a:endParaRPr lang="en-GB" dirty="0"/>
          </a:p>
        </p:txBody>
      </p:sp>
      <p:sp>
        <p:nvSpPr>
          <p:cNvPr id="58" name="Text Placeholder 57">
            <a:extLst>
              <a:ext uri="{FF2B5EF4-FFF2-40B4-BE49-F238E27FC236}">
                <a16:creationId xmlns:a16="http://schemas.microsoft.com/office/drawing/2014/main" id="{2F26CE06-7EC2-4956-B614-8A2AC4EE5154}"/>
              </a:ext>
            </a:extLst>
          </p:cNvPr>
          <p:cNvSpPr>
            <a:spLocks noGrp="1"/>
          </p:cNvSpPr>
          <p:nvPr>
            <p:ph type="body" sz="quarter" idx="15" hasCustomPrompt="1"/>
          </p:nvPr>
        </p:nvSpPr>
        <p:spPr>
          <a:xfrm>
            <a:off x="588963" y="2234317"/>
            <a:ext cx="2905125" cy="1226060"/>
          </a:xfrm>
          <a:prstGeom prst="rect">
            <a:avLst/>
          </a:prstGeom>
        </p:spPr>
        <p:txBody>
          <a:bodyPr tIns="0" anchor="t" anchorCtr="1">
            <a:normAutofit/>
          </a:bodyPr>
          <a:lstStyle>
            <a:lvl1pPr marL="0" indent="0" algn="l">
              <a:buNone/>
              <a:defRPr sz="1600" b="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60" name="Text Placeholder 55">
            <a:extLst>
              <a:ext uri="{FF2B5EF4-FFF2-40B4-BE49-F238E27FC236}">
                <a16:creationId xmlns:a16="http://schemas.microsoft.com/office/drawing/2014/main" id="{F248362C-9F54-46C1-AE69-063467727D5C}"/>
              </a:ext>
            </a:extLst>
          </p:cNvPr>
          <p:cNvSpPr>
            <a:spLocks noGrp="1"/>
          </p:cNvSpPr>
          <p:nvPr>
            <p:ph type="body" sz="quarter" idx="17" hasCustomPrompt="1"/>
          </p:nvPr>
        </p:nvSpPr>
        <p:spPr>
          <a:xfrm>
            <a:off x="4643921" y="1934832"/>
            <a:ext cx="2905124" cy="190500"/>
          </a:xfrm>
          <a:prstGeom prst="rect">
            <a:avLst/>
          </a:prstGeom>
        </p:spPr>
        <p:txBody>
          <a:bodyPr anchor="ctr" anchorCtr="1">
            <a:noAutofit/>
          </a:bodyPr>
          <a:lstStyle>
            <a:lvl1pPr marL="0" indent="0" algn="l">
              <a:buNone/>
              <a:defRPr sz="1800" b="1">
                <a:solidFill>
                  <a:schemeClr val="tx2"/>
                </a:solidFill>
              </a:defRPr>
            </a:lvl1pPr>
          </a:lstStyle>
          <a:p>
            <a:pPr lvl="0"/>
            <a:r>
              <a:rPr lang="en-US" dirty="0"/>
              <a:t>TITLE</a:t>
            </a:r>
            <a:endParaRPr lang="en-GB" dirty="0"/>
          </a:p>
        </p:txBody>
      </p:sp>
      <p:sp>
        <p:nvSpPr>
          <p:cNvPr id="61" name="Text Placeholder 57">
            <a:extLst>
              <a:ext uri="{FF2B5EF4-FFF2-40B4-BE49-F238E27FC236}">
                <a16:creationId xmlns:a16="http://schemas.microsoft.com/office/drawing/2014/main" id="{43AEEF1D-92E7-4103-9DB6-A221E8A18A32}"/>
              </a:ext>
            </a:extLst>
          </p:cNvPr>
          <p:cNvSpPr>
            <a:spLocks noGrp="1"/>
          </p:cNvSpPr>
          <p:nvPr>
            <p:ph type="body" sz="quarter" idx="18" hasCustomPrompt="1"/>
          </p:nvPr>
        </p:nvSpPr>
        <p:spPr>
          <a:xfrm>
            <a:off x="4643437" y="2234317"/>
            <a:ext cx="2905125" cy="1226060"/>
          </a:xfrm>
          <a:prstGeom prst="rect">
            <a:avLst/>
          </a:prstGeom>
        </p:spPr>
        <p:txBody>
          <a:bodyPr tIns="0" anchor="t" anchorCtr="1">
            <a:normAutofit/>
          </a:bodyPr>
          <a:lstStyle>
            <a:lvl1pPr marL="0" indent="0" algn="l">
              <a:buNone/>
              <a:defRPr sz="1600" b="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63" name="Text Placeholder 55">
            <a:extLst>
              <a:ext uri="{FF2B5EF4-FFF2-40B4-BE49-F238E27FC236}">
                <a16:creationId xmlns:a16="http://schemas.microsoft.com/office/drawing/2014/main" id="{D8F63843-13CD-4372-A617-8188E48F2494}"/>
              </a:ext>
            </a:extLst>
          </p:cNvPr>
          <p:cNvSpPr>
            <a:spLocks noGrp="1"/>
          </p:cNvSpPr>
          <p:nvPr>
            <p:ph type="body" sz="quarter" idx="20" hasCustomPrompt="1"/>
          </p:nvPr>
        </p:nvSpPr>
        <p:spPr>
          <a:xfrm>
            <a:off x="8683139" y="1934832"/>
            <a:ext cx="2905124" cy="190500"/>
          </a:xfrm>
          <a:prstGeom prst="rect">
            <a:avLst/>
          </a:prstGeom>
        </p:spPr>
        <p:txBody>
          <a:bodyPr anchor="ctr" anchorCtr="1">
            <a:noAutofit/>
          </a:bodyPr>
          <a:lstStyle>
            <a:lvl1pPr marL="0" indent="0" algn="l">
              <a:buNone/>
              <a:defRPr sz="1800" b="1">
                <a:solidFill>
                  <a:schemeClr val="tx2"/>
                </a:solidFill>
              </a:defRPr>
            </a:lvl1pPr>
          </a:lstStyle>
          <a:p>
            <a:pPr lvl="0"/>
            <a:r>
              <a:rPr lang="en-US" dirty="0"/>
              <a:t>TITLE</a:t>
            </a:r>
            <a:endParaRPr lang="en-GB" dirty="0"/>
          </a:p>
        </p:txBody>
      </p:sp>
      <p:sp>
        <p:nvSpPr>
          <p:cNvPr id="64" name="Text Placeholder 57">
            <a:extLst>
              <a:ext uri="{FF2B5EF4-FFF2-40B4-BE49-F238E27FC236}">
                <a16:creationId xmlns:a16="http://schemas.microsoft.com/office/drawing/2014/main" id="{B0F2F7DD-BA62-4897-849B-237BBD15324E}"/>
              </a:ext>
            </a:extLst>
          </p:cNvPr>
          <p:cNvSpPr>
            <a:spLocks noGrp="1"/>
          </p:cNvSpPr>
          <p:nvPr>
            <p:ph type="body" sz="quarter" idx="21" hasCustomPrompt="1"/>
          </p:nvPr>
        </p:nvSpPr>
        <p:spPr>
          <a:xfrm>
            <a:off x="8682655" y="2234317"/>
            <a:ext cx="2905125" cy="1226060"/>
          </a:xfrm>
          <a:prstGeom prst="rect">
            <a:avLst/>
          </a:prstGeom>
        </p:spPr>
        <p:txBody>
          <a:bodyPr tIns="0" anchor="t" anchorCtr="1">
            <a:normAutofit/>
          </a:bodyPr>
          <a:lstStyle>
            <a:lvl1pPr marL="0" indent="0" algn="l">
              <a:buNone/>
              <a:defRPr sz="1600" b="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66" name="Text Placeholder 55">
            <a:extLst>
              <a:ext uri="{FF2B5EF4-FFF2-40B4-BE49-F238E27FC236}">
                <a16:creationId xmlns:a16="http://schemas.microsoft.com/office/drawing/2014/main" id="{57DD2D5B-5CA4-47E1-B831-E7B9FEC06509}"/>
              </a:ext>
            </a:extLst>
          </p:cNvPr>
          <p:cNvSpPr>
            <a:spLocks noGrp="1"/>
          </p:cNvSpPr>
          <p:nvPr>
            <p:ph type="body" sz="quarter" idx="23" hasCustomPrompt="1"/>
          </p:nvPr>
        </p:nvSpPr>
        <p:spPr>
          <a:xfrm>
            <a:off x="589447" y="4138787"/>
            <a:ext cx="2905124" cy="190500"/>
          </a:xfrm>
          <a:prstGeom prst="rect">
            <a:avLst/>
          </a:prstGeom>
        </p:spPr>
        <p:txBody>
          <a:bodyPr anchor="ctr" anchorCtr="1">
            <a:noAutofit/>
          </a:bodyPr>
          <a:lstStyle>
            <a:lvl1pPr marL="0" indent="0" algn="l">
              <a:buNone/>
              <a:defRPr sz="1800" b="1">
                <a:solidFill>
                  <a:schemeClr val="tx2"/>
                </a:solidFill>
              </a:defRPr>
            </a:lvl1pPr>
          </a:lstStyle>
          <a:p>
            <a:pPr lvl="0"/>
            <a:r>
              <a:rPr lang="en-US" dirty="0"/>
              <a:t>TITLE</a:t>
            </a:r>
            <a:endParaRPr lang="en-GB" dirty="0"/>
          </a:p>
        </p:txBody>
      </p:sp>
      <p:sp>
        <p:nvSpPr>
          <p:cNvPr id="67" name="Text Placeholder 57">
            <a:extLst>
              <a:ext uri="{FF2B5EF4-FFF2-40B4-BE49-F238E27FC236}">
                <a16:creationId xmlns:a16="http://schemas.microsoft.com/office/drawing/2014/main" id="{4F47F249-1739-4772-BB62-755780F45F48}"/>
              </a:ext>
            </a:extLst>
          </p:cNvPr>
          <p:cNvSpPr>
            <a:spLocks noGrp="1"/>
          </p:cNvSpPr>
          <p:nvPr>
            <p:ph type="body" sz="quarter" idx="24" hasCustomPrompt="1"/>
          </p:nvPr>
        </p:nvSpPr>
        <p:spPr>
          <a:xfrm>
            <a:off x="588963" y="4438272"/>
            <a:ext cx="2905125" cy="1226060"/>
          </a:xfrm>
          <a:prstGeom prst="rect">
            <a:avLst/>
          </a:prstGeom>
        </p:spPr>
        <p:txBody>
          <a:bodyPr tIns="0" anchor="t" anchorCtr="1">
            <a:normAutofit/>
          </a:bodyPr>
          <a:lstStyle>
            <a:lvl1pPr marL="0" indent="0" algn="l">
              <a:buNone/>
              <a:defRPr sz="1600" b="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69" name="Text Placeholder 55">
            <a:extLst>
              <a:ext uri="{FF2B5EF4-FFF2-40B4-BE49-F238E27FC236}">
                <a16:creationId xmlns:a16="http://schemas.microsoft.com/office/drawing/2014/main" id="{EF306C6C-3DF1-4A3E-87CD-E19D7951A478}"/>
              </a:ext>
            </a:extLst>
          </p:cNvPr>
          <p:cNvSpPr>
            <a:spLocks noGrp="1"/>
          </p:cNvSpPr>
          <p:nvPr>
            <p:ph type="body" sz="quarter" idx="26" hasCustomPrompt="1"/>
          </p:nvPr>
        </p:nvSpPr>
        <p:spPr>
          <a:xfrm>
            <a:off x="4643921" y="4138787"/>
            <a:ext cx="2905124" cy="190500"/>
          </a:xfrm>
          <a:prstGeom prst="rect">
            <a:avLst/>
          </a:prstGeom>
        </p:spPr>
        <p:txBody>
          <a:bodyPr anchor="ctr" anchorCtr="1">
            <a:noAutofit/>
          </a:bodyPr>
          <a:lstStyle>
            <a:lvl1pPr marL="0" indent="0" algn="l">
              <a:buNone/>
              <a:defRPr sz="1800" b="1">
                <a:solidFill>
                  <a:schemeClr val="tx2"/>
                </a:solidFill>
              </a:defRPr>
            </a:lvl1pPr>
          </a:lstStyle>
          <a:p>
            <a:pPr lvl="0"/>
            <a:r>
              <a:rPr lang="en-US" dirty="0"/>
              <a:t>TITLE</a:t>
            </a:r>
            <a:endParaRPr lang="en-GB" dirty="0"/>
          </a:p>
        </p:txBody>
      </p:sp>
      <p:sp>
        <p:nvSpPr>
          <p:cNvPr id="70" name="Text Placeholder 57">
            <a:extLst>
              <a:ext uri="{FF2B5EF4-FFF2-40B4-BE49-F238E27FC236}">
                <a16:creationId xmlns:a16="http://schemas.microsoft.com/office/drawing/2014/main" id="{80A20961-4DA6-48C7-B8D9-F5029D900746}"/>
              </a:ext>
            </a:extLst>
          </p:cNvPr>
          <p:cNvSpPr>
            <a:spLocks noGrp="1"/>
          </p:cNvSpPr>
          <p:nvPr>
            <p:ph type="body" sz="quarter" idx="27" hasCustomPrompt="1"/>
          </p:nvPr>
        </p:nvSpPr>
        <p:spPr>
          <a:xfrm>
            <a:off x="4643437" y="4438272"/>
            <a:ext cx="2905125" cy="1226060"/>
          </a:xfrm>
          <a:prstGeom prst="rect">
            <a:avLst/>
          </a:prstGeom>
        </p:spPr>
        <p:txBody>
          <a:bodyPr tIns="0" anchor="t" anchorCtr="1">
            <a:normAutofit/>
          </a:bodyPr>
          <a:lstStyle>
            <a:lvl1pPr marL="0" indent="0" algn="l">
              <a:buNone/>
              <a:defRPr sz="1600" b="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72" name="Text Placeholder 55">
            <a:extLst>
              <a:ext uri="{FF2B5EF4-FFF2-40B4-BE49-F238E27FC236}">
                <a16:creationId xmlns:a16="http://schemas.microsoft.com/office/drawing/2014/main" id="{19B28989-16E7-4946-9D3F-DF24B716BE7E}"/>
              </a:ext>
            </a:extLst>
          </p:cNvPr>
          <p:cNvSpPr>
            <a:spLocks noGrp="1"/>
          </p:cNvSpPr>
          <p:nvPr>
            <p:ph type="body" sz="quarter" idx="29" hasCustomPrompt="1"/>
          </p:nvPr>
        </p:nvSpPr>
        <p:spPr>
          <a:xfrm>
            <a:off x="8683139" y="4138787"/>
            <a:ext cx="2905124" cy="190500"/>
          </a:xfrm>
          <a:prstGeom prst="rect">
            <a:avLst/>
          </a:prstGeom>
        </p:spPr>
        <p:txBody>
          <a:bodyPr anchor="ctr" anchorCtr="1">
            <a:noAutofit/>
          </a:bodyPr>
          <a:lstStyle>
            <a:lvl1pPr marL="0" indent="0" algn="l">
              <a:buNone/>
              <a:defRPr sz="1800" b="1">
                <a:solidFill>
                  <a:schemeClr val="tx2"/>
                </a:solidFill>
              </a:defRPr>
            </a:lvl1pPr>
          </a:lstStyle>
          <a:p>
            <a:pPr lvl="0"/>
            <a:r>
              <a:rPr lang="en-US" dirty="0"/>
              <a:t>TITLE</a:t>
            </a:r>
            <a:endParaRPr lang="en-GB" dirty="0"/>
          </a:p>
        </p:txBody>
      </p:sp>
      <p:sp>
        <p:nvSpPr>
          <p:cNvPr id="73" name="Text Placeholder 57">
            <a:extLst>
              <a:ext uri="{FF2B5EF4-FFF2-40B4-BE49-F238E27FC236}">
                <a16:creationId xmlns:a16="http://schemas.microsoft.com/office/drawing/2014/main" id="{4BE4075F-4CF0-45AC-8B35-44598F023FF7}"/>
              </a:ext>
            </a:extLst>
          </p:cNvPr>
          <p:cNvSpPr>
            <a:spLocks noGrp="1"/>
          </p:cNvSpPr>
          <p:nvPr>
            <p:ph type="body" sz="quarter" idx="30" hasCustomPrompt="1"/>
          </p:nvPr>
        </p:nvSpPr>
        <p:spPr>
          <a:xfrm>
            <a:off x="8682655" y="4438272"/>
            <a:ext cx="2905125" cy="1226060"/>
          </a:xfrm>
          <a:prstGeom prst="rect">
            <a:avLst/>
          </a:prstGeom>
        </p:spPr>
        <p:txBody>
          <a:bodyPr tIns="0" anchor="t" anchorCtr="1">
            <a:normAutofit/>
          </a:bodyPr>
          <a:lstStyle>
            <a:lvl1pPr marL="0" indent="0" algn="l">
              <a:buNone/>
              <a:defRPr sz="1600" b="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37" name="Title 1">
            <a:extLst>
              <a:ext uri="{FF2B5EF4-FFF2-40B4-BE49-F238E27FC236}">
                <a16:creationId xmlns:a16="http://schemas.microsoft.com/office/drawing/2014/main" id="{2F932146-6B28-5449-B503-7C5534CB80C6}"/>
              </a:ext>
            </a:extLst>
          </p:cNvPr>
          <p:cNvSpPr>
            <a:spLocks noGrp="1"/>
          </p:cNvSpPr>
          <p:nvPr>
            <p:ph type="ctrTitle" hasCustomPrompt="1"/>
          </p:nvPr>
        </p:nvSpPr>
        <p:spPr>
          <a:xfrm>
            <a:off x="401782" y="443856"/>
            <a:ext cx="9473738" cy="762222"/>
          </a:xfrm>
          <a:prstGeom prst="rect">
            <a:avLst/>
          </a:prstGeom>
        </p:spPr>
        <p:txBody>
          <a:bodyPr anchor="t" anchorCtr="0">
            <a:normAutofit/>
          </a:bodyPr>
          <a:lstStyle>
            <a:lvl1pPr algn="l">
              <a:lnSpc>
                <a:spcPts val="4500"/>
              </a:lnSpc>
              <a:spcAft>
                <a:spcPts val="0"/>
              </a:spcAft>
              <a:defRPr sz="6000">
                <a:solidFill>
                  <a:schemeClr val="bg1"/>
                </a:solidFill>
              </a:defRPr>
            </a:lvl1pPr>
          </a:lstStyle>
          <a:p>
            <a:r>
              <a:rPr lang="en-US" dirty="0"/>
              <a:t>SLIDE TITLE </a:t>
            </a:r>
            <a:endParaRPr lang="en-GB" dirty="0"/>
          </a:p>
        </p:txBody>
      </p:sp>
    </p:spTree>
    <p:extLst>
      <p:ext uri="{BB962C8B-B14F-4D97-AF65-F5344CB8AC3E}">
        <p14:creationId xmlns:p14="http://schemas.microsoft.com/office/powerpoint/2010/main" val="304242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6 boxe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597ABB4-D7C9-4E9C-B9A0-27A84D8624DA}"/>
              </a:ext>
            </a:extLst>
          </p:cNvPr>
          <p:cNvSpPr/>
          <p:nvPr userDrawn="1"/>
        </p:nvSpPr>
        <p:spPr>
          <a:xfrm>
            <a:off x="479425" y="1752599"/>
            <a:ext cx="3460115" cy="421243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55B7E93-EF5F-4CEA-8CF8-DF38C00C6CD7}"/>
              </a:ext>
            </a:extLst>
          </p:cNvPr>
          <p:cNvSpPr/>
          <p:nvPr userDrawn="1"/>
        </p:nvSpPr>
        <p:spPr>
          <a:xfrm>
            <a:off x="4365942" y="1752599"/>
            <a:ext cx="3460115" cy="421243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A5B8AAF-BB93-4657-AE82-C4CB3869665A}"/>
              </a:ext>
            </a:extLst>
          </p:cNvPr>
          <p:cNvSpPr/>
          <p:nvPr userDrawn="1"/>
        </p:nvSpPr>
        <p:spPr>
          <a:xfrm>
            <a:off x="8252460" y="1752599"/>
            <a:ext cx="3460115" cy="421243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4" name="Text Placeholder 23">
            <a:extLst>
              <a:ext uri="{FF2B5EF4-FFF2-40B4-BE49-F238E27FC236}">
                <a16:creationId xmlns:a16="http://schemas.microsoft.com/office/drawing/2014/main" id="{66051AF0-41C5-48C2-AAE6-1831707F25F9}"/>
              </a:ext>
            </a:extLst>
          </p:cNvPr>
          <p:cNvSpPr>
            <a:spLocks noGrp="1"/>
          </p:cNvSpPr>
          <p:nvPr>
            <p:ph type="body" sz="quarter" idx="11" hasCustomPrompt="1"/>
          </p:nvPr>
        </p:nvSpPr>
        <p:spPr>
          <a:xfrm>
            <a:off x="635167" y="1919392"/>
            <a:ext cx="3152457" cy="320888"/>
          </a:xfrm>
          <a:prstGeom prst="rect">
            <a:avLst/>
          </a:prstGeom>
        </p:spPr>
        <p:txBody>
          <a:bodyPr tIns="0" anchor="t" anchorCtr="0">
            <a:noAutofit/>
          </a:bodyPr>
          <a:lstStyle>
            <a:lvl1pPr marL="0" indent="0" algn="l">
              <a:lnSpc>
                <a:spcPct val="100000"/>
              </a:lnSpc>
              <a:spcBef>
                <a:spcPts val="100"/>
              </a:spcBef>
              <a:spcAft>
                <a:spcPts val="100"/>
              </a:spcAft>
              <a:buFont typeface="Arial" panose="020B0604020202020204" pitchFamily="34" charset="0"/>
              <a:buNone/>
              <a:defRPr sz="1600" b="1">
                <a:solidFill>
                  <a:schemeClr val="tx1"/>
                </a:solidFill>
              </a:defRPr>
            </a:lvl1pPr>
            <a:lvl2pPr marL="0" indent="0" algn="ctr">
              <a:lnSpc>
                <a:spcPct val="100000"/>
              </a:lnSpc>
              <a:spcBef>
                <a:spcPts val="100"/>
              </a:spcBef>
              <a:spcAft>
                <a:spcPts val="100"/>
              </a:spcAft>
              <a:buFont typeface="Arial" panose="020B0604020202020204" pitchFamily="34" charset="0"/>
              <a:buNone/>
              <a:defRPr sz="1400">
                <a:solidFill>
                  <a:schemeClr val="tx2"/>
                </a:solidFill>
              </a:defRPr>
            </a:lvl2pPr>
            <a:lvl3pPr marL="0" indent="0" algn="ctr">
              <a:lnSpc>
                <a:spcPct val="100000"/>
              </a:lnSpc>
              <a:spcBef>
                <a:spcPts val="100"/>
              </a:spcBef>
              <a:spcAft>
                <a:spcPts val="100"/>
              </a:spcAft>
              <a:buFont typeface="Arial" panose="020B0604020202020204" pitchFamily="34" charset="0"/>
              <a:buNone/>
              <a:defRPr sz="12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SUB-HEADING HERE</a:t>
            </a:r>
          </a:p>
        </p:txBody>
      </p:sp>
      <p:sp>
        <p:nvSpPr>
          <p:cNvPr id="58" name="Text Placeholder 57">
            <a:extLst>
              <a:ext uri="{FF2B5EF4-FFF2-40B4-BE49-F238E27FC236}">
                <a16:creationId xmlns:a16="http://schemas.microsoft.com/office/drawing/2014/main" id="{2F26CE06-7EC2-4956-B614-8A2AC4EE5154}"/>
              </a:ext>
            </a:extLst>
          </p:cNvPr>
          <p:cNvSpPr>
            <a:spLocks noGrp="1"/>
          </p:cNvSpPr>
          <p:nvPr>
            <p:ph type="body" sz="quarter" idx="15" hasCustomPrompt="1"/>
          </p:nvPr>
        </p:nvSpPr>
        <p:spPr>
          <a:xfrm>
            <a:off x="634683" y="2392146"/>
            <a:ext cx="3152457" cy="3216173"/>
          </a:xfrm>
          <a:prstGeom prst="rect">
            <a:avLst/>
          </a:prstGeom>
        </p:spPr>
        <p:txBody>
          <a:bodyPr tIns="0" anchor="t" anchorCtr="0">
            <a:normAutofit/>
          </a:bodyPr>
          <a:lstStyle>
            <a:lvl1pPr algn="l">
              <a:defRPr sz="1600" b="0">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31" name="Text Placeholder 23">
            <a:extLst>
              <a:ext uri="{FF2B5EF4-FFF2-40B4-BE49-F238E27FC236}">
                <a16:creationId xmlns:a16="http://schemas.microsoft.com/office/drawing/2014/main" id="{9E17A997-5A9F-43C3-AAE7-66E0575A5495}"/>
              </a:ext>
            </a:extLst>
          </p:cNvPr>
          <p:cNvSpPr>
            <a:spLocks noGrp="1"/>
          </p:cNvSpPr>
          <p:nvPr>
            <p:ph type="body" sz="quarter" idx="16" hasCustomPrompt="1"/>
          </p:nvPr>
        </p:nvSpPr>
        <p:spPr>
          <a:xfrm>
            <a:off x="4520255" y="1918544"/>
            <a:ext cx="3152457" cy="320888"/>
          </a:xfrm>
          <a:prstGeom prst="rect">
            <a:avLst/>
          </a:prstGeom>
        </p:spPr>
        <p:txBody>
          <a:bodyPr tIns="0" anchor="t" anchorCtr="0">
            <a:noAutofit/>
          </a:bodyPr>
          <a:lstStyle>
            <a:lvl1pPr marL="0" indent="0" algn="l">
              <a:lnSpc>
                <a:spcPct val="100000"/>
              </a:lnSpc>
              <a:spcBef>
                <a:spcPts val="100"/>
              </a:spcBef>
              <a:spcAft>
                <a:spcPts val="100"/>
              </a:spcAft>
              <a:buFont typeface="Arial" panose="020B0604020202020204" pitchFamily="34" charset="0"/>
              <a:buNone/>
              <a:defRPr sz="1600" b="1">
                <a:solidFill>
                  <a:schemeClr val="tx1"/>
                </a:solidFill>
              </a:defRPr>
            </a:lvl1pPr>
            <a:lvl2pPr marL="0" indent="0" algn="ctr">
              <a:lnSpc>
                <a:spcPct val="100000"/>
              </a:lnSpc>
              <a:spcBef>
                <a:spcPts val="100"/>
              </a:spcBef>
              <a:spcAft>
                <a:spcPts val="100"/>
              </a:spcAft>
              <a:buFont typeface="Arial" panose="020B0604020202020204" pitchFamily="34" charset="0"/>
              <a:buNone/>
              <a:defRPr sz="1400">
                <a:solidFill>
                  <a:schemeClr val="tx2"/>
                </a:solidFill>
              </a:defRPr>
            </a:lvl2pPr>
            <a:lvl3pPr marL="0" indent="0" algn="ctr">
              <a:lnSpc>
                <a:spcPct val="100000"/>
              </a:lnSpc>
              <a:spcBef>
                <a:spcPts val="100"/>
              </a:spcBef>
              <a:spcAft>
                <a:spcPts val="100"/>
              </a:spcAft>
              <a:buFont typeface="Arial" panose="020B0604020202020204" pitchFamily="34" charset="0"/>
              <a:buNone/>
              <a:defRPr sz="12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SUB-HEADING HERE</a:t>
            </a:r>
          </a:p>
        </p:txBody>
      </p:sp>
      <p:sp>
        <p:nvSpPr>
          <p:cNvPr id="32" name="Text Placeholder 57">
            <a:extLst>
              <a:ext uri="{FF2B5EF4-FFF2-40B4-BE49-F238E27FC236}">
                <a16:creationId xmlns:a16="http://schemas.microsoft.com/office/drawing/2014/main" id="{90B246EF-8799-430E-902D-26E4C68067CF}"/>
              </a:ext>
            </a:extLst>
          </p:cNvPr>
          <p:cNvSpPr>
            <a:spLocks noGrp="1"/>
          </p:cNvSpPr>
          <p:nvPr>
            <p:ph type="body" sz="quarter" idx="17" hasCustomPrompt="1"/>
          </p:nvPr>
        </p:nvSpPr>
        <p:spPr>
          <a:xfrm>
            <a:off x="4519771" y="2391298"/>
            <a:ext cx="3152457" cy="3216173"/>
          </a:xfrm>
          <a:prstGeom prst="rect">
            <a:avLst/>
          </a:prstGeom>
        </p:spPr>
        <p:txBody>
          <a:bodyPr tIns="0" anchor="t" anchorCtr="0">
            <a:normAutofit/>
          </a:bodyPr>
          <a:lstStyle>
            <a:lvl1pPr algn="l">
              <a:defRPr sz="1600" b="0">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33" name="Text Placeholder 23">
            <a:extLst>
              <a:ext uri="{FF2B5EF4-FFF2-40B4-BE49-F238E27FC236}">
                <a16:creationId xmlns:a16="http://schemas.microsoft.com/office/drawing/2014/main" id="{EC073EDE-0B7C-490F-9A99-1459B18F83A5}"/>
              </a:ext>
            </a:extLst>
          </p:cNvPr>
          <p:cNvSpPr>
            <a:spLocks noGrp="1"/>
          </p:cNvSpPr>
          <p:nvPr>
            <p:ph type="body" sz="quarter" idx="18" hasCustomPrompt="1"/>
          </p:nvPr>
        </p:nvSpPr>
        <p:spPr>
          <a:xfrm>
            <a:off x="8405343" y="1917696"/>
            <a:ext cx="3152457" cy="320888"/>
          </a:xfrm>
          <a:prstGeom prst="rect">
            <a:avLst/>
          </a:prstGeom>
        </p:spPr>
        <p:txBody>
          <a:bodyPr tIns="0" anchor="t" anchorCtr="0">
            <a:noAutofit/>
          </a:bodyPr>
          <a:lstStyle>
            <a:lvl1pPr marL="0" indent="0" algn="l">
              <a:lnSpc>
                <a:spcPct val="100000"/>
              </a:lnSpc>
              <a:spcBef>
                <a:spcPts val="100"/>
              </a:spcBef>
              <a:spcAft>
                <a:spcPts val="100"/>
              </a:spcAft>
              <a:buFont typeface="Arial" panose="020B0604020202020204" pitchFamily="34" charset="0"/>
              <a:buNone/>
              <a:defRPr sz="1600" b="1">
                <a:solidFill>
                  <a:schemeClr val="tx1"/>
                </a:solidFill>
              </a:defRPr>
            </a:lvl1pPr>
            <a:lvl2pPr marL="0" indent="0" algn="ctr">
              <a:lnSpc>
                <a:spcPct val="100000"/>
              </a:lnSpc>
              <a:spcBef>
                <a:spcPts val="100"/>
              </a:spcBef>
              <a:spcAft>
                <a:spcPts val="100"/>
              </a:spcAft>
              <a:buFont typeface="Arial" panose="020B0604020202020204" pitchFamily="34" charset="0"/>
              <a:buNone/>
              <a:defRPr sz="1400">
                <a:solidFill>
                  <a:schemeClr val="tx2"/>
                </a:solidFill>
              </a:defRPr>
            </a:lvl2pPr>
            <a:lvl3pPr marL="0" indent="0" algn="ctr">
              <a:lnSpc>
                <a:spcPct val="100000"/>
              </a:lnSpc>
              <a:spcBef>
                <a:spcPts val="100"/>
              </a:spcBef>
              <a:spcAft>
                <a:spcPts val="100"/>
              </a:spcAft>
              <a:buFont typeface="Arial" panose="020B0604020202020204" pitchFamily="34" charset="0"/>
              <a:buNone/>
              <a:defRPr sz="12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SUB-HEADING HERE</a:t>
            </a:r>
          </a:p>
        </p:txBody>
      </p:sp>
      <p:sp>
        <p:nvSpPr>
          <p:cNvPr id="34" name="Text Placeholder 57">
            <a:extLst>
              <a:ext uri="{FF2B5EF4-FFF2-40B4-BE49-F238E27FC236}">
                <a16:creationId xmlns:a16="http://schemas.microsoft.com/office/drawing/2014/main" id="{6573DB6A-2247-4B0E-8D4E-A511DD72A0C8}"/>
              </a:ext>
            </a:extLst>
          </p:cNvPr>
          <p:cNvSpPr>
            <a:spLocks noGrp="1"/>
          </p:cNvSpPr>
          <p:nvPr>
            <p:ph type="body" sz="quarter" idx="19" hasCustomPrompt="1"/>
          </p:nvPr>
        </p:nvSpPr>
        <p:spPr>
          <a:xfrm>
            <a:off x="8404859" y="2390450"/>
            <a:ext cx="3152457" cy="3216173"/>
          </a:xfrm>
          <a:prstGeom prst="rect">
            <a:avLst/>
          </a:prstGeom>
        </p:spPr>
        <p:txBody>
          <a:bodyPr tIns="0" anchor="t" anchorCtr="0">
            <a:normAutofit/>
          </a:bodyPr>
          <a:lstStyle>
            <a:lvl1pPr algn="l">
              <a:defRPr sz="1600" b="0">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Content</a:t>
            </a:r>
            <a:endParaRPr lang="en-GB"/>
          </a:p>
        </p:txBody>
      </p:sp>
      <p:sp>
        <p:nvSpPr>
          <p:cNvPr id="17" name="Title 1">
            <a:extLst>
              <a:ext uri="{FF2B5EF4-FFF2-40B4-BE49-F238E27FC236}">
                <a16:creationId xmlns:a16="http://schemas.microsoft.com/office/drawing/2014/main" id="{153258EE-6273-DD43-9E20-014D2E8B5912}"/>
              </a:ext>
            </a:extLst>
          </p:cNvPr>
          <p:cNvSpPr>
            <a:spLocks noGrp="1"/>
          </p:cNvSpPr>
          <p:nvPr>
            <p:ph type="ctrTitle" hasCustomPrompt="1"/>
          </p:nvPr>
        </p:nvSpPr>
        <p:spPr>
          <a:xfrm>
            <a:off x="401782" y="443856"/>
            <a:ext cx="9473738"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Tree>
    <p:extLst>
      <p:ext uri="{BB962C8B-B14F-4D97-AF65-F5344CB8AC3E}">
        <p14:creationId xmlns:p14="http://schemas.microsoft.com/office/powerpoint/2010/main" val="3625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mp; Large Image">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2D071AD8-2D13-4407-9CCB-AC9A3402CD28}"/>
              </a:ext>
            </a:extLst>
          </p:cNvPr>
          <p:cNvSpPr>
            <a:spLocks noGrp="1"/>
          </p:cNvSpPr>
          <p:nvPr>
            <p:ph type="body" sz="quarter" idx="10" hasCustomPrompt="1"/>
          </p:nvPr>
        </p:nvSpPr>
        <p:spPr>
          <a:xfrm>
            <a:off x="376238" y="5965033"/>
            <a:ext cx="3352800" cy="457200"/>
          </a:xfrm>
          <a:prstGeom prst="rect">
            <a:avLst/>
          </a:prstGeom>
        </p:spPr>
        <p:txBody>
          <a:bodyPr bIns="0" anchor="b" anchorCtr="0">
            <a:normAutofit/>
          </a:bodyPr>
          <a:lstStyle>
            <a:lvl1pPr>
              <a:defRPr sz="1400">
                <a:solidFill>
                  <a:schemeClr val="tx2"/>
                </a:solidFill>
              </a:defRPr>
            </a:lvl1pPr>
          </a:lstStyle>
          <a:p>
            <a:pPr lvl="0"/>
            <a:r>
              <a:rPr lang="en-US" dirty="0"/>
              <a:t>Name of presentation</a:t>
            </a:r>
            <a:endParaRPr lang="en-GB" dirty="0"/>
          </a:p>
        </p:txBody>
      </p:sp>
      <p:sp>
        <p:nvSpPr>
          <p:cNvPr id="4" name="Text Placeholder 3">
            <a:extLst>
              <a:ext uri="{FF2B5EF4-FFF2-40B4-BE49-F238E27FC236}">
                <a16:creationId xmlns:a16="http://schemas.microsoft.com/office/drawing/2014/main" id="{C8EF5B83-F168-4C5A-BDFA-242DD50C468C}"/>
              </a:ext>
            </a:extLst>
          </p:cNvPr>
          <p:cNvSpPr>
            <a:spLocks noGrp="1"/>
          </p:cNvSpPr>
          <p:nvPr>
            <p:ph type="body" sz="quarter" idx="12"/>
          </p:nvPr>
        </p:nvSpPr>
        <p:spPr>
          <a:xfrm>
            <a:off x="369889" y="1806497"/>
            <a:ext cx="4183061" cy="3956127"/>
          </a:xfrm>
        </p:spPr>
        <p:txBody>
          <a:bodyPr vert="horz" lIns="91440" tIns="45720" rIns="91440" bIns="45720" rtlCol="0">
            <a:normAutofit/>
          </a:bodyPr>
          <a:lstStyle>
            <a:lvl1pPr>
              <a:defRPr lang="en-US" dirty="0"/>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p>
        </p:txBody>
      </p:sp>
      <p:sp>
        <p:nvSpPr>
          <p:cNvPr id="3" name="Picture Placeholder 2">
            <a:extLst>
              <a:ext uri="{FF2B5EF4-FFF2-40B4-BE49-F238E27FC236}">
                <a16:creationId xmlns:a16="http://schemas.microsoft.com/office/drawing/2014/main" id="{5A12CE2B-D53F-4149-97EB-302D16574220}"/>
              </a:ext>
            </a:extLst>
          </p:cNvPr>
          <p:cNvSpPr>
            <a:spLocks noGrp="1"/>
          </p:cNvSpPr>
          <p:nvPr>
            <p:ph type="pic" sz="quarter" idx="13"/>
          </p:nvPr>
        </p:nvSpPr>
        <p:spPr>
          <a:xfrm>
            <a:off x="4733934" y="1800225"/>
            <a:ext cx="6978642" cy="4580388"/>
          </a:xfrm>
          <a:solidFill>
            <a:schemeClr val="bg1">
              <a:lumMod val="95000"/>
            </a:schemeClr>
          </a:solidFill>
        </p:spPr>
        <p:txBody>
          <a:bodyPr anchor="ctr" anchorCtr="1"/>
          <a:lstStyle>
            <a:lvl1pPr algn="ctr">
              <a:defRPr/>
            </a:lvl1pPr>
          </a:lstStyle>
          <a:p>
            <a:endParaRPr lang="en-GB" dirty="0"/>
          </a:p>
        </p:txBody>
      </p:sp>
      <p:sp>
        <p:nvSpPr>
          <p:cNvPr id="6" name="Title 1">
            <a:extLst>
              <a:ext uri="{FF2B5EF4-FFF2-40B4-BE49-F238E27FC236}">
                <a16:creationId xmlns:a16="http://schemas.microsoft.com/office/drawing/2014/main" id="{788D1ED6-8457-FC47-9FAA-C9E9A87E2BE2}"/>
              </a:ext>
            </a:extLst>
          </p:cNvPr>
          <p:cNvSpPr>
            <a:spLocks noGrp="1"/>
          </p:cNvSpPr>
          <p:nvPr>
            <p:ph type="ctrTitle" hasCustomPrompt="1"/>
          </p:nvPr>
        </p:nvSpPr>
        <p:spPr>
          <a:xfrm>
            <a:off x="401782" y="443856"/>
            <a:ext cx="9473738"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Tree>
    <p:extLst>
      <p:ext uri="{BB962C8B-B14F-4D97-AF65-F5344CB8AC3E}">
        <p14:creationId xmlns:p14="http://schemas.microsoft.com/office/powerpoint/2010/main" val="412837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1">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on a stage&#10;&#10;Description automatically generated with medium confidence">
            <a:extLst>
              <a:ext uri="{FF2B5EF4-FFF2-40B4-BE49-F238E27FC236}">
                <a16:creationId xmlns:a16="http://schemas.microsoft.com/office/drawing/2014/main" id="{10F3474D-51CC-A44F-8B13-BF208AA833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1477109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Content &amp; 3 Cha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EF5B83-F168-4C5A-BDFA-242DD50C468C}"/>
              </a:ext>
            </a:extLst>
          </p:cNvPr>
          <p:cNvSpPr>
            <a:spLocks noGrp="1"/>
          </p:cNvSpPr>
          <p:nvPr>
            <p:ph type="body" sz="quarter" idx="12"/>
          </p:nvPr>
        </p:nvSpPr>
        <p:spPr>
          <a:xfrm>
            <a:off x="369889" y="1781014"/>
            <a:ext cx="5726111" cy="704375"/>
          </a:xfrm>
        </p:spPr>
        <p:txBody>
          <a:bodyPr vert="horz" lIns="91440" tIns="45720" rIns="91440" bIns="45720" rtlCol="0">
            <a:normAutofit/>
          </a:bodyPr>
          <a:lstStyle>
            <a:lvl1pPr marL="0" indent="0">
              <a:buNone/>
              <a:defRPr lang="en-US" sz="1400" dirty="0"/>
            </a:lvl1pPr>
          </a:lstStyle>
          <a:p>
            <a:pPr lvl="0">
              <a:lnSpc>
                <a:spcPct val="100000"/>
              </a:lnSpc>
              <a:spcBef>
                <a:spcPts val="0"/>
              </a:spcBef>
              <a:spcAft>
                <a:spcPts val="0"/>
              </a:spcAft>
              <a:buClr>
                <a:srgbClr val="FF0000"/>
              </a:buClr>
              <a:buSzPct val="125000"/>
              <a:buFont typeface="Century Gothic" panose="020B0502020202020204" pitchFamily="34" charset="0"/>
            </a:pPr>
            <a:r>
              <a:rPr lang="en-US" dirty="0"/>
              <a:t>Click to edit Master text styles</a:t>
            </a:r>
          </a:p>
        </p:txBody>
      </p:sp>
      <p:sp>
        <p:nvSpPr>
          <p:cNvPr id="5" name="Chart Placeholder 4">
            <a:extLst>
              <a:ext uri="{FF2B5EF4-FFF2-40B4-BE49-F238E27FC236}">
                <a16:creationId xmlns:a16="http://schemas.microsoft.com/office/drawing/2014/main" id="{6127119D-D35B-4293-B004-814DAAC01AF9}"/>
              </a:ext>
            </a:extLst>
          </p:cNvPr>
          <p:cNvSpPr>
            <a:spLocks noGrp="1"/>
          </p:cNvSpPr>
          <p:nvPr>
            <p:ph type="chart" sz="quarter" idx="13"/>
          </p:nvPr>
        </p:nvSpPr>
        <p:spPr>
          <a:xfrm>
            <a:off x="381000" y="2676524"/>
            <a:ext cx="3438525" cy="2657475"/>
          </a:xfrm>
        </p:spPr>
        <p:txBody>
          <a:bodyPr anchor="ctr" anchorCtr="1"/>
          <a:lstStyle>
            <a:lvl1pPr marL="0" indent="0" algn="ctr">
              <a:buNone/>
              <a:defRPr/>
            </a:lvl1pPr>
          </a:lstStyle>
          <a:p>
            <a:endParaRPr lang="en-GB"/>
          </a:p>
        </p:txBody>
      </p:sp>
      <p:sp>
        <p:nvSpPr>
          <p:cNvPr id="14" name="Chart Placeholder 4">
            <a:extLst>
              <a:ext uri="{FF2B5EF4-FFF2-40B4-BE49-F238E27FC236}">
                <a16:creationId xmlns:a16="http://schemas.microsoft.com/office/drawing/2014/main" id="{5458C8F6-A3F8-4B0B-9B95-B875557FEB9F}"/>
              </a:ext>
            </a:extLst>
          </p:cNvPr>
          <p:cNvSpPr>
            <a:spLocks noGrp="1"/>
          </p:cNvSpPr>
          <p:nvPr>
            <p:ph type="chart" sz="quarter" idx="14"/>
          </p:nvPr>
        </p:nvSpPr>
        <p:spPr>
          <a:xfrm>
            <a:off x="4327525" y="2676524"/>
            <a:ext cx="3438525" cy="2657475"/>
          </a:xfrm>
        </p:spPr>
        <p:txBody>
          <a:bodyPr anchor="ctr" anchorCtr="1"/>
          <a:lstStyle>
            <a:lvl1pPr marL="0" indent="0" algn="ctr">
              <a:buNone/>
              <a:defRPr/>
            </a:lvl1pPr>
          </a:lstStyle>
          <a:p>
            <a:endParaRPr lang="en-GB"/>
          </a:p>
        </p:txBody>
      </p:sp>
      <p:sp>
        <p:nvSpPr>
          <p:cNvPr id="15" name="Chart Placeholder 4">
            <a:extLst>
              <a:ext uri="{FF2B5EF4-FFF2-40B4-BE49-F238E27FC236}">
                <a16:creationId xmlns:a16="http://schemas.microsoft.com/office/drawing/2014/main" id="{B4D22B42-BB90-483F-A0A0-20D7FB1FB49A}"/>
              </a:ext>
            </a:extLst>
          </p:cNvPr>
          <p:cNvSpPr>
            <a:spLocks noGrp="1"/>
          </p:cNvSpPr>
          <p:nvPr>
            <p:ph type="chart" sz="quarter" idx="15"/>
          </p:nvPr>
        </p:nvSpPr>
        <p:spPr>
          <a:xfrm>
            <a:off x="8274050" y="2676524"/>
            <a:ext cx="3438525" cy="2657475"/>
          </a:xfrm>
        </p:spPr>
        <p:txBody>
          <a:bodyPr anchor="ctr" anchorCtr="1"/>
          <a:lstStyle>
            <a:lvl1pPr marL="0" indent="0" algn="ctr">
              <a:buNone/>
              <a:defRPr/>
            </a:lvl1pPr>
          </a:lstStyle>
          <a:p>
            <a:endParaRPr lang="en-GB"/>
          </a:p>
        </p:txBody>
      </p:sp>
      <p:sp>
        <p:nvSpPr>
          <p:cNvPr id="3" name="Text Placeholder 2">
            <a:extLst>
              <a:ext uri="{FF2B5EF4-FFF2-40B4-BE49-F238E27FC236}">
                <a16:creationId xmlns:a16="http://schemas.microsoft.com/office/drawing/2014/main" id="{BED5C6F0-64F1-4563-9441-B8E3725B4F89}"/>
              </a:ext>
            </a:extLst>
          </p:cNvPr>
          <p:cNvSpPr>
            <a:spLocks noGrp="1"/>
          </p:cNvSpPr>
          <p:nvPr>
            <p:ph type="body" sz="quarter" idx="16"/>
          </p:nvPr>
        </p:nvSpPr>
        <p:spPr>
          <a:xfrm>
            <a:off x="381000" y="5412576"/>
            <a:ext cx="3427413" cy="542925"/>
          </a:xfrm>
        </p:spPr>
        <p:txBody>
          <a:bodyPr>
            <a:noAutofit/>
          </a:bodyPr>
          <a:lstStyle>
            <a:lvl1pPr marL="0" indent="0" algn="ctr">
              <a:buNone/>
              <a:defRPr sz="1400">
                <a:solidFill>
                  <a:schemeClr val="accent3"/>
                </a:solidFill>
              </a:defRPr>
            </a:lvl1pPr>
          </a:lstStyle>
          <a:p>
            <a:pPr lvl="0"/>
            <a:r>
              <a:rPr lang="en-US" dirty="0"/>
              <a:t>Click to edit Master text styles</a:t>
            </a:r>
          </a:p>
        </p:txBody>
      </p:sp>
      <p:sp>
        <p:nvSpPr>
          <p:cNvPr id="16" name="Text Placeholder 2">
            <a:extLst>
              <a:ext uri="{FF2B5EF4-FFF2-40B4-BE49-F238E27FC236}">
                <a16:creationId xmlns:a16="http://schemas.microsoft.com/office/drawing/2014/main" id="{548AC0C8-EAD1-4A29-AA2C-1BEB687F3952}"/>
              </a:ext>
            </a:extLst>
          </p:cNvPr>
          <p:cNvSpPr>
            <a:spLocks noGrp="1"/>
          </p:cNvSpPr>
          <p:nvPr>
            <p:ph type="body" sz="quarter" idx="17"/>
          </p:nvPr>
        </p:nvSpPr>
        <p:spPr>
          <a:xfrm>
            <a:off x="4327525" y="5412575"/>
            <a:ext cx="3427413" cy="542925"/>
          </a:xfrm>
        </p:spPr>
        <p:txBody>
          <a:bodyPr>
            <a:noAutofit/>
          </a:bodyPr>
          <a:lstStyle>
            <a:lvl1pPr marL="0" indent="0" algn="ctr">
              <a:buNone/>
              <a:defRPr sz="1400">
                <a:solidFill>
                  <a:schemeClr val="bg2"/>
                </a:solidFill>
              </a:defRPr>
            </a:lvl1pPr>
          </a:lstStyle>
          <a:p>
            <a:pPr lvl="0"/>
            <a:r>
              <a:rPr lang="en-US" dirty="0"/>
              <a:t>Click to edit Master text styles</a:t>
            </a:r>
          </a:p>
        </p:txBody>
      </p:sp>
      <p:sp>
        <p:nvSpPr>
          <p:cNvPr id="17" name="Text Placeholder 2">
            <a:extLst>
              <a:ext uri="{FF2B5EF4-FFF2-40B4-BE49-F238E27FC236}">
                <a16:creationId xmlns:a16="http://schemas.microsoft.com/office/drawing/2014/main" id="{EAE158E3-662C-40EE-8DA6-014A4B1BD971}"/>
              </a:ext>
            </a:extLst>
          </p:cNvPr>
          <p:cNvSpPr>
            <a:spLocks noGrp="1"/>
          </p:cNvSpPr>
          <p:nvPr>
            <p:ph type="body" sz="quarter" idx="18"/>
          </p:nvPr>
        </p:nvSpPr>
        <p:spPr>
          <a:xfrm>
            <a:off x="8274050" y="5412574"/>
            <a:ext cx="3427413" cy="542925"/>
          </a:xfrm>
        </p:spPr>
        <p:txBody>
          <a:bodyPr>
            <a:noAutofit/>
          </a:bodyPr>
          <a:lstStyle>
            <a:lvl1pPr marL="0" indent="0" algn="ctr">
              <a:buNone/>
              <a:defRPr sz="1400">
                <a:solidFill>
                  <a:schemeClr val="accent2"/>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33C9DDF5-0817-504C-921E-9B74917689B0}"/>
              </a:ext>
            </a:extLst>
          </p:cNvPr>
          <p:cNvSpPr>
            <a:spLocks noGrp="1"/>
          </p:cNvSpPr>
          <p:nvPr>
            <p:ph type="ctrTitle" hasCustomPrompt="1"/>
          </p:nvPr>
        </p:nvSpPr>
        <p:spPr>
          <a:xfrm>
            <a:off x="401782" y="443856"/>
            <a:ext cx="9473738"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Tree>
    <p:extLst>
      <p:ext uri="{BB962C8B-B14F-4D97-AF65-F5344CB8AC3E}">
        <p14:creationId xmlns:p14="http://schemas.microsoft.com/office/powerpoint/2010/main" val="366737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AE87-4751-490D-8F46-F164121ACB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E2930F-0302-451A-913C-C51CDC81F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A6C1B-87B9-4DB7-81BB-932A74DAEA16}"/>
              </a:ext>
            </a:extLst>
          </p:cNvPr>
          <p:cNvSpPr>
            <a:spLocks noGrp="1"/>
          </p:cNvSpPr>
          <p:nvPr>
            <p:ph type="dt" sz="half" idx="10"/>
          </p:nvPr>
        </p:nvSpPr>
        <p:spPr/>
        <p:txBody>
          <a:bodyPr/>
          <a:lstStyle/>
          <a:p>
            <a:fld id="{59041730-39C0-47C2-AFAE-A976D33B9504}" type="datetimeFigureOut">
              <a:rPr lang="en-GB" smtClean="0"/>
              <a:t>07/06/2022</a:t>
            </a:fld>
            <a:endParaRPr lang="en-GB"/>
          </a:p>
        </p:txBody>
      </p:sp>
      <p:sp>
        <p:nvSpPr>
          <p:cNvPr id="5" name="Footer Placeholder 4">
            <a:extLst>
              <a:ext uri="{FF2B5EF4-FFF2-40B4-BE49-F238E27FC236}">
                <a16:creationId xmlns:a16="http://schemas.microsoft.com/office/drawing/2014/main" id="{587F5DF7-73C6-4E7E-A031-469B3AE8D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A7B4A-0A57-41FF-907A-E7A1CF42A78E}"/>
              </a:ext>
            </a:extLst>
          </p:cNvPr>
          <p:cNvSpPr>
            <a:spLocks noGrp="1"/>
          </p:cNvSpPr>
          <p:nvPr>
            <p:ph type="sldNum" sz="quarter" idx="12"/>
          </p:nvPr>
        </p:nvSpPr>
        <p:spPr/>
        <p:txBody>
          <a:bodyPr/>
          <a:lstStyle/>
          <a:p>
            <a:fld id="{4A28AD23-686D-44C7-819D-D683FA603E8D}" type="slidenum">
              <a:rPr lang="en-GB" smtClean="0"/>
              <a:t>‹#›</a:t>
            </a:fld>
            <a:endParaRPr lang="en-GB"/>
          </a:p>
        </p:txBody>
      </p:sp>
    </p:spTree>
    <p:extLst>
      <p:ext uri="{BB962C8B-B14F-4D97-AF65-F5344CB8AC3E}">
        <p14:creationId xmlns:p14="http://schemas.microsoft.com/office/powerpoint/2010/main" val="1244651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E28C-BC3C-4E3A-B8F8-B8E2EB8290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1939993A-43F2-461D-BCF8-FD94B58FC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865B722E-3166-46AB-9BAD-A0722D02B0BE}"/>
              </a:ext>
            </a:extLst>
          </p:cNvPr>
          <p:cNvSpPr>
            <a:spLocks noGrp="1"/>
          </p:cNvSpPr>
          <p:nvPr>
            <p:ph type="dt" sz="half" idx="10"/>
          </p:nvPr>
        </p:nvSpPr>
        <p:spPr/>
        <p:txBody>
          <a:bodyPr/>
          <a:lstStyle/>
          <a:p>
            <a:fld id="{B7BDCFF4-6594-41ED-8A5E-15224C5C0495}" type="datetimeFigureOut">
              <a:rPr lang="nl-BE" smtClean="0"/>
              <a:t>7/06/2022</a:t>
            </a:fld>
            <a:endParaRPr lang="nl-BE"/>
          </a:p>
        </p:txBody>
      </p:sp>
      <p:sp>
        <p:nvSpPr>
          <p:cNvPr id="5" name="Footer Placeholder 4">
            <a:extLst>
              <a:ext uri="{FF2B5EF4-FFF2-40B4-BE49-F238E27FC236}">
                <a16:creationId xmlns:a16="http://schemas.microsoft.com/office/drawing/2014/main" id="{1162BD54-018D-4B53-96A4-454CB5FF40D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7F5D9B6A-39D2-46CF-A041-C183EE7A5408}"/>
              </a:ext>
            </a:extLst>
          </p:cNvPr>
          <p:cNvSpPr>
            <a:spLocks noGrp="1"/>
          </p:cNvSpPr>
          <p:nvPr>
            <p:ph type="sldNum" sz="quarter" idx="12"/>
          </p:nvPr>
        </p:nvSpPr>
        <p:spPr/>
        <p:txBody>
          <a:bodyPr/>
          <a:lstStyle/>
          <a:p>
            <a:fld id="{E0689171-F422-421B-9F21-E91627F68D91}" type="slidenum">
              <a:rPr lang="nl-BE" smtClean="0"/>
              <a:t>‹#›</a:t>
            </a:fld>
            <a:endParaRPr lang="nl-BE"/>
          </a:p>
        </p:txBody>
      </p:sp>
    </p:spTree>
    <p:extLst>
      <p:ext uri="{BB962C8B-B14F-4D97-AF65-F5344CB8AC3E}">
        <p14:creationId xmlns:p14="http://schemas.microsoft.com/office/powerpoint/2010/main" val="185213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1">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 colorful&#10;&#10;Description automatically generated">
            <a:extLst>
              <a:ext uri="{FF2B5EF4-FFF2-40B4-BE49-F238E27FC236}">
                <a16:creationId xmlns:a16="http://schemas.microsoft.com/office/drawing/2014/main" id="{BD145A20-DEBB-494E-AEC6-DF73062ABB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D0EB18A5-5934-4A0F-95C2-9B57010BF0B7}"/>
              </a:ext>
            </a:extLst>
          </p:cNvPr>
          <p:cNvSpPr>
            <a:spLocks noGrp="1"/>
          </p:cNvSpPr>
          <p:nvPr>
            <p:ph type="ctrTitle" hasCustomPrompt="1"/>
          </p:nvPr>
        </p:nvSpPr>
        <p:spPr>
          <a:xfrm>
            <a:off x="1316734" y="3510477"/>
            <a:ext cx="7912608" cy="1855857"/>
          </a:xfrm>
          <a:prstGeom prst="rect">
            <a:avLst/>
          </a:prstGeom>
        </p:spPr>
        <p:txBody>
          <a:bodyPr anchor="t" anchorCtr="0">
            <a:normAutofit/>
          </a:bodyPr>
          <a:lstStyle>
            <a:lvl1pPr algn="l">
              <a:lnSpc>
                <a:spcPct val="100000"/>
              </a:lnSpc>
              <a:spcAft>
                <a:spcPts val="0"/>
              </a:spcAft>
              <a:defRPr sz="6000">
                <a:solidFill>
                  <a:schemeClr val="bg1"/>
                </a:solidFill>
              </a:defRPr>
            </a:lvl1pPr>
          </a:lstStyle>
          <a:p>
            <a:r>
              <a:rPr lang="en-US" dirty="0"/>
              <a:t>TITLE OF THE PRESENTATION</a:t>
            </a:r>
            <a:endParaRPr lang="en-GB" dirty="0"/>
          </a:p>
        </p:txBody>
      </p:sp>
      <p:sp>
        <p:nvSpPr>
          <p:cNvPr id="3" name="Subtitle 2">
            <a:extLst>
              <a:ext uri="{FF2B5EF4-FFF2-40B4-BE49-F238E27FC236}">
                <a16:creationId xmlns:a16="http://schemas.microsoft.com/office/drawing/2014/main" id="{F055F0FD-E29E-434D-B598-109D87C78B10}"/>
              </a:ext>
            </a:extLst>
          </p:cNvPr>
          <p:cNvSpPr>
            <a:spLocks noGrp="1"/>
          </p:cNvSpPr>
          <p:nvPr>
            <p:ph type="subTitle" idx="1" hasCustomPrompt="1"/>
          </p:nvPr>
        </p:nvSpPr>
        <p:spPr>
          <a:xfrm>
            <a:off x="1389886" y="5303520"/>
            <a:ext cx="3863340" cy="445293"/>
          </a:xfrm>
          <a:prstGeom prst="rect">
            <a:avLst/>
          </a:prstGeom>
        </p:spPr>
        <p:txBody>
          <a:bodyPr anchor="b" anchorCtr="0">
            <a:normAutofit/>
          </a:bodyPr>
          <a:lstStyle>
            <a:lvl1pPr marL="0" indent="0" algn="l">
              <a:lnSpc>
                <a:spcPct val="100000"/>
              </a:lnSpc>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Name/Company</a:t>
            </a:r>
          </a:p>
        </p:txBody>
      </p:sp>
      <p:pic>
        <p:nvPicPr>
          <p:cNvPr id="7" name="Picture 6">
            <a:extLst>
              <a:ext uri="{FF2B5EF4-FFF2-40B4-BE49-F238E27FC236}">
                <a16:creationId xmlns:a16="http://schemas.microsoft.com/office/drawing/2014/main" id="{64A5949E-FC81-324E-BEC3-FED39E1D8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5522" y="271558"/>
            <a:ext cx="2427801" cy="1276985"/>
          </a:xfrm>
          <a:prstGeom prst="rect">
            <a:avLst/>
          </a:prstGeom>
        </p:spPr>
      </p:pic>
    </p:spTree>
    <p:extLst>
      <p:ext uri="{BB962C8B-B14F-4D97-AF65-F5344CB8AC3E}">
        <p14:creationId xmlns:p14="http://schemas.microsoft.com/office/powerpoint/2010/main" val="140367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1">
    <p:bg>
      <p:bgPr>
        <a:solidFill>
          <a:schemeClr val="bg1"/>
        </a:solidFill>
        <a:effectLst/>
      </p:bgPr>
    </p:bg>
    <p:spTree>
      <p:nvGrpSpPr>
        <p:cNvPr id="1" name=""/>
        <p:cNvGrpSpPr/>
        <p:nvPr/>
      </p:nvGrpSpPr>
      <p:grpSpPr>
        <a:xfrm>
          <a:off x="0" y="0"/>
          <a:ext cx="0" cy="0"/>
          <a:chOff x="0" y="0"/>
          <a:chExt cx="0" cy="0"/>
        </a:xfrm>
      </p:grpSpPr>
      <p:pic>
        <p:nvPicPr>
          <p:cNvPr id="5" name="Picture 4" descr="A person running on a track&#10;&#10;Description automatically generated with medium confidence">
            <a:extLst>
              <a:ext uri="{FF2B5EF4-FFF2-40B4-BE49-F238E27FC236}">
                <a16:creationId xmlns:a16="http://schemas.microsoft.com/office/drawing/2014/main" id="{FB9A065E-7479-334F-88B6-EB2DBBE7F5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61281"/>
          </a:xfrm>
          <a:prstGeom prst="rect">
            <a:avLst/>
          </a:prstGeom>
        </p:spPr>
      </p:pic>
      <p:sp>
        <p:nvSpPr>
          <p:cNvPr id="2" name="Title 1">
            <a:extLst>
              <a:ext uri="{FF2B5EF4-FFF2-40B4-BE49-F238E27FC236}">
                <a16:creationId xmlns:a16="http://schemas.microsoft.com/office/drawing/2014/main" id="{D0EB18A5-5934-4A0F-95C2-9B57010BF0B7}"/>
              </a:ext>
            </a:extLst>
          </p:cNvPr>
          <p:cNvSpPr>
            <a:spLocks noGrp="1"/>
          </p:cNvSpPr>
          <p:nvPr>
            <p:ph type="ctrTitle" hasCustomPrompt="1"/>
          </p:nvPr>
        </p:nvSpPr>
        <p:spPr>
          <a:xfrm>
            <a:off x="1316734" y="3510477"/>
            <a:ext cx="7912608" cy="1855857"/>
          </a:xfrm>
          <a:prstGeom prst="rect">
            <a:avLst/>
          </a:prstGeom>
        </p:spPr>
        <p:txBody>
          <a:bodyPr anchor="t" anchorCtr="0">
            <a:normAutofit/>
          </a:bodyPr>
          <a:lstStyle>
            <a:lvl1pPr algn="l">
              <a:lnSpc>
                <a:spcPct val="100000"/>
              </a:lnSpc>
              <a:spcAft>
                <a:spcPts val="0"/>
              </a:spcAft>
              <a:defRPr sz="6000">
                <a:solidFill>
                  <a:schemeClr val="bg1"/>
                </a:solidFill>
              </a:defRPr>
            </a:lvl1pPr>
          </a:lstStyle>
          <a:p>
            <a:r>
              <a:rPr lang="en-US" dirty="0"/>
              <a:t>TITLE OF THE PRESENTATION</a:t>
            </a:r>
            <a:endParaRPr lang="en-GB" dirty="0"/>
          </a:p>
        </p:txBody>
      </p:sp>
      <p:sp>
        <p:nvSpPr>
          <p:cNvPr id="3" name="Subtitle 2">
            <a:extLst>
              <a:ext uri="{FF2B5EF4-FFF2-40B4-BE49-F238E27FC236}">
                <a16:creationId xmlns:a16="http://schemas.microsoft.com/office/drawing/2014/main" id="{F055F0FD-E29E-434D-B598-109D87C78B10}"/>
              </a:ext>
            </a:extLst>
          </p:cNvPr>
          <p:cNvSpPr>
            <a:spLocks noGrp="1"/>
          </p:cNvSpPr>
          <p:nvPr>
            <p:ph type="subTitle" idx="1" hasCustomPrompt="1"/>
          </p:nvPr>
        </p:nvSpPr>
        <p:spPr>
          <a:xfrm>
            <a:off x="1389886" y="5303520"/>
            <a:ext cx="3863340" cy="445293"/>
          </a:xfrm>
          <a:prstGeom prst="rect">
            <a:avLst/>
          </a:prstGeom>
        </p:spPr>
        <p:txBody>
          <a:bodyPr anchor="b" anchorCtr="0">
            <a:normAutofit/>
          </a:bodyPr>
          <a:lstStyle>
            <a:lvl1pPr marL="0" indent="0" algn="l">
              <a:lnSpc>
                <a:spcPct val="100000"/>
              </a:lnSpc>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Name/Company</a:t>
            </a:r>
          </a:p>
        </p:txBody>
      </p:sp>
      <p:pic>
        <p:nvPicPr>
          <p:cNvPr id="7" name="Picture 6">
            <a:extLst>
              <a:ext uri="{FF2B5EF4-FFF2-40B4-BE49-F238E27FC236}">
                <a16:creationId xmlns:a16="http://schemas.microsoft.com/office/drawing/2014/main" id="{64A5949E-FC81-324E-BEC3-FED39E1D8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5522" y="210598"/>
            <a:ext cx="2427801" cy="1276985"/>
          </a:xfrm>
          <a:prstGeom prst="rect">
            <a:avLst/>
          </a:prstGeom>
        </p:spPr>
      </p:pic>
    </p:spTree>
    <p:extLst>
      <p:ext uri="{BB962C8B-B14F-4D97-AF65-F5344CB8AC3E}">
        <p14:creationId xmlns:p14="http://schemas.microsoft.com/office/powerpoint/2010/main" val="179120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1">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 sky, outdoor, sign&#10;&#10;Description automatically generated">
            <a:extLst>
              <a:ext uri="{FF2B5EF4-FFF2-40B4-BE49-F238E27FC236}">
                <a16:creationId xmlns:a16="http://schemas.microsoft.com/office/drawing/2014/main" id="{5BB64C5F-EDD9-E642-92F0-9984054E92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240" y="0"/>
            <a:ext cx="12662482" cy="6858000"/>
          </a:xfrm>
          <a:prstGeom prst="rect">
            <a:avLst/>
          </a:prstGeom>
        </p:spPr>
      </p:pic>
      <p:sp>
        <p:nvSpPr>
          <p:cNvPr id="2" name="Title 1">
            <a:extLst>
              <a:ext uri="{FF2B5EF4-FFF2-40B4-BE49-F238E27FC236}">
                <a16:creationId xmlns:a16="http://schemas.microsoft.com/office/drawing/2014/main" id="{D0EB18A5-5934-4A0F-95C2-9B57010BF0B7}"/>
              </a:ext>
            </a:extLst>
          </p:cNvPr>
          <p:cNvSpPr>
            <a:spLocks noGrp="1"/>
          </p:cNvSpPr>
          <p:nvPr>
            <p:ph type="ctrTitle" hasCustomPrompt="1"/>
          </p:nvPr>
        </p:nvSpPr>
        <p:spPr>
          <a:xfrm>
            <a:off x="1316734" y="3510477"/>
            <a:ext cx="7912608" cy="1855857"/>
          </a:xfrm>
          <a:prstGeom prst="rect">
            <a:avLst/>
          </a:prstGeom>
        </p:spPr>
        <p:txBody>
          <a:bodyPr anchor="t" anchorCtr="0">
            <a:normAutofit/>
          </a:bodyPr>
          <a:lstStyle>
            <a:lvl1pPr algn="l">
              <a:lnSpc>
                <a:spcPct val="100000"/>
              </a:lnSpc>
              <a:spcAft>
                <a:spcPts val="0"/>
              </a:spcAft>
              <a:defRPr sz="6000">
                <a:solidFill>
                  <a:schemeClr val="bg1"/>
                </a:solidFill>
              </a:defRPr>
            </a:lvl1pPr>
          </a:lstStyle>
          <a:p>
            <a:r>
              <a:rPr lang="en-US" dirty="0"/>
              <a:t>TITLE OF THE PRESENTATION</a:t>
            </a:r>
            <a:endParaRPr lang="en-GB" dirty="0"/>
          </a:p>
        </p:txBody>
      </p:sp>
      <p:sp>
        <p:nvSpPr>
          <p:cNvPr id="3" name="Subtitle 2">
            <a:extLst>
              <a:ext uri="{FF2B5EF4-FFF2-40B4-BE49-F238E27FC236}">
                <a16:creationId xmlns:a16="http://schemas.microsoft.com/office/drawing/2014/main" id="{F055F0FD-E29E-434D-B598-109D87C78B10}"/>
              </a:ext>
            </a:extLst>
          </p:cNvPr>
          <p:cNvSpPr>
            <a:spLocks noGrp="1"/>
          </p:cNvSpPr>
          <p:nvPr>
            <p:ph type="subTitle" idx="1" hasCustomPrompt="1"/>
          </p:nvPr>
        </p:nvSpPr>
        <p:spPr>
          <a:xfrm>
            <a:off x="1389886" y="5303520"/>
            <a:ext cx="3863340" cy="445293"/>
          </a:xfrm>
          <a:prstGeom prst="rect">
            <a:avLst/>
          </a:prstGeom>
        </p:spPr>
        <p:txBody>
          <a:bodyPr anchor="b" anchorCtr="0">
            <a:normAutofit/>
          </a:bodyPr>
          <a:lstStyle>
            <a:lvl1pPr marL="0" indent="0" algn="l">
              <a:lnSpc>
                <a:spcPct val="100000"/>
              </a:lnSpc>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Name/Company</a:t>
            </a:r>
          </a:p>
        </p:txBody>
      </p:sp>
      <p:pic>
        <p:nvPicPr>
          <p:cNvPr id="7" name="Picture 6">
            <a:extLst>
              <a:ext uri="{FF2B5EF4-FFF2-40B4-BE49-F238E27FC236}">
                <a16:creationId xmlns:a16="http://schemas.microsoft.com/office/drawing/2014/main" id="{64A5949E-FC81-324E-BEC3-FED39E1D8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5522" y="210598"/>
            <a:ext cx="2427801" cy="1276985"/>
          </a:xfrm>
          <a:prstGeom prst="rect">
            <a:avLst/>
          </a:prstGeom>
        </p:spPr>
      </p:pic>
    </p:spTree>
    <p:extLst>
      <p:ext uri="{BB962C8B-B14F-4D97-AF65-F5344CB8AC3E}">
        <p14:creationId xmlns:p14="http://schemas.microsoft.com/office/powerpoint/2010/main" val="158944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49F051-0DC5-DD45-8E16-D33AB19EF339}"/>
              </a:ext>
            </a:extLst>
          </p:cNvPr>
          <p:cNvSpPr/>
          <p:nvPr userDrawn="1"/>
        </p:nvSpPr>
        <p:spPr>
          <a:xfrm>
            <a:off x="720435" y="678873"/>
            <a:ext cx="10751127" cy="5569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0EB18A5-5934-4A0F-95C2-9B57010BF0B7}"/>
              </a:ext>
            </a:extLst>
          </p:cNvPr>
          <p:cNvSpPr>
            <a:spLocks noGrp="1"/>
          </p:cNvSpPr>
          <p:nvPr>
            <p:ph type="ctrTitle" hasCustomPrompt="1"/>
          </p:nvPr>
        </p:nvSpPr>
        <p:spPr>
          <a:xfrm>
            <a:off x="401782" y="443856"/>
            <a:ext cx="4525587"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CONTENTS</a:t>
            </a:r>
            <a:endParaRPr lang="en-GB" dirty="0"/>
          </a:p>
        </p:txBody>
      </p:sp>
      <p:sp>
        <p:nvSpPr>
          <p:cNvPr id="10" name="Text Placeholder 25">
            <a:extLst>
              <a:ext uri="{FF2B5EF4-FFF2-40B4-BE49-F238E27FC236}">
                <a16:creationId xmlns:a16="http://schemas.microsoft.com/office/drawing/2014/main" id="{C5F013D1-CC58-4048-8E31-BAC398C1ED14}"/>
              </a:ext>
            </a:extLst>
          </p:cNvPr>
          <p:cNvSpPr>
            <a:spLocks noGrp="1"/>
          </p:cNvSpPr>
          <p:nvPr>
            <p:ph type="body" sz="quarter" idx="16" hasCustomPrompt="1"/>
          </p:nvPr>
        </p:nvSpPr>
        <p:spPr>
          <a:xfrm>
            <a:off x="7295656" y="2441001"/>
            <a:ext cx="3419392" cy="363406"/>
          </a:xfrm>
          <a:prstGeom prst="rect">
            <a:avLst/>
          </a:prstGeom>
        </p:spPr>
        <p:txBody>
          <a:bodyPr vert="horz" lIns="91440" tIns="45720" rIns="91440" bIns="45720" rtlCol="0">
            <a:normAutofit/>
          </a:bodyPr>
          <a:lstStyle>
            <a:lvl1pPr marL="0" indent="0">
              <a:buFont typeface="Wingdings" pitchFamily="2" charset="2"/>
              <a:buChar char="q"/>
              <a:defRPr lang="en-GB" sz="1400" dirty="0">
                <a:solidFill>
                  <a:schemeClr val="tx1"/>
                </a:solidFill>
              </a:defRPr>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endParaRPr lang="en-GB" dirty="0"/>
          </a:p>
        </p:txBody>
      </p:sp>
      <p:sp>
        <p:nvSpPr>
          <p:cNvPr id="11" name="Text Placeholder 25">
            <a:extLst>
              <a:ext uri="{FF2B5EF4-FFF2-40B4-BE49-F238E27FC236}">
                <a16:creationId xmlns:a16="http://schemas.microsoft.com/office/drawing/2014/main" id="{B6680A8B-4363-B546-99DF-A7C687FC08D8}"/>
              </a:ext>
            </a:extLst>
          </p:cNvPr>
          <p:cNvSpPr>
            <a:spLocks noGrp="1"/>
          </p:cNvSpPr>
          <p:nvPr>
            <p:ph type="body" sz="quarter" idx="17" hasCustomPrompt="1"/>
          </p:nvPr>
        </p:nvSpPr>
        <p:spPr>
          <a:xfrm>
            <a:off x="7295656" y="2946611"/>
            <a:ext cx="3419392" cy="363406"/>
          </a:xfrm>
          <a:prstGeom prst="rect">
            <a:avLst/>
          </a:prstGeom>
        </p:spPr>
        <p:txBody>
          <a:bodyPr vert="horz" lIns="91440" tIns="45720" rIns="91440" bIns="45720" rtlCol="0">
            <a:normAutofit/>
          </a:bodyPr>
          <a:lstStyle>
            <a:lvl1pPr>
              <a:defRPr lang="en-GB" sz="1400" dirty="0">
                <a:solidFill>
                  <a:schemeClr val="tx1"/>
                </a:solidFill>
              </a:defRPr>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endParaRPr lang="en-GB" dirty="0"/>
          </a:p>
        </p:txBody>
      </p:sp>
      <p:sp>
        <p:nvSpPr>
          <p:cNvPr id="12" name="Text Placeholder 25">
            <a:extLst>
              <a:ext uri="{FF2B5EF4-FFF2-40B4-BE49-F238E27FC236}">
                <a16:creationId xmlns:a16="http://schemas.microsoft.com/office/drawing/2014/main" id="{A88462CC-50C1-CB46-BE9D-9CD34EC2B0BC}"/>
              </a:ext>
            </a:extLst>
          </p:cNvPr>
          <p:cNvSpPr>
            <a:spLocks noGrp="1"/>
          </p:cNvSpPr>
          <p:nvPr>
            <p:ph type="body" sz="quarter" idx="18" hasCustomPrompt="1"/>
          </p:nvPr>
        </p:nvSpPr>
        <p:spPr>
          <a:xfrm>
            <a:off x="7295656" y="3452221"/>
            <a:ext cx="3419392" cy="363406"/>
          </a:xfrm>
          <a:prstGeom prst="rect">
            <a:avLst/>
          </a:prstGeom>
        </p:spPr>
        <p:txBody>
          <a:bodyPr vert="horz" lIns="91440" tIns="45720" rIns="91440" bIns="45720" rtlCol="0">
            <a:normAutofit/>
          </a:bodyPr>
          <a:lstStyle>
            <a:lvl1pPr>
              <a:defRPr lang="en-GB" sz="1400" dirty="0">
                <a:solidFill>
                  <a:schemeClr val="tx1"/>
                </a:solidFill>
              </a:defRPr>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endParaRPr lang="en-GB" dirty="0"/>
          </a:p>
        </p:txBody>
      </p:sp>
      <p:sp>
        <p:nvSpPr>
          <p:cNvPr id="13" name="Text Placeholder 25">
            <a:extLst>
              <a:ext uri="{FF2B5EF4-FFF2-40B4-BE49-F238E27FC236}">
                <a16:creationId xmlns:a16="http://schemas.microsoft.com/office/drawing/2014/main" id="{E461E346-0AA3-5540-A9E2-2709CA5A0E73}"/>
              </a:ext>
            </a:extLst>
          </p:cNvPr>
          <p:cNvSpPr>
            <a:spLocks noGrp="1"/>
          </p:cNvSpPr>
          <p:nvPr>
            <p:ph type="body" sz="quarter" idx="19" hasCustomPrompt="1"/>
          </p:nvPr>
        </p:nvSpPr>
        <p:spPr>
          <a:xfrm>
            <a:off x="7295656" y="3957831"/>
            <a:ext cx="3419392" cy="363406"/>
          </a:xfrm>
          <a:prstGeom prst="rect">
            <a:avLst/>
          </a:prstGeom>
        </p:spPr>
        <p:txBody>
          <a:bodyPr vert="horz" lIns="91440" tIns="45720" rIns="91440" bIns="45720" rtlCol="0">
            <a:normAutofit/>
          </a:bodyPr>
          <a:lstStyle>
            <a:lvl1pPr>
              <a:defRPr lang="en-GB" sz="1400" dirty="0">
                <a:solidFill>
                  <a:schemeClr val="tx1"/>
                </a:solidFill>
              </a:defRPr>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endParaRPr lang="en-GB" dirty="0"/>
          </a:p>
        </p:txBody>
      </p:sp>
      <p:sp>
        <p:nvSpPr>
          <p:cNvPr id="14" name="Text Placeholder 25">
            <a:extLst>
              <a:ext uri="{FF2B5EF4-FFF2-40B4-BE49-F238E27FC236}">
                <a16:creationId xmlns:a16="http://schemas.microsoft.com/office/drawing/2014/main" id="{87F8A3B3-416C-174C-984D-76C235B7A604}"/>
              </a:ext>
            </a:extLst>
          </p:cNvPr>
          <p:cNvSpPr>
            <a:spLocks noGrp="1"/>
          </p:cNvSpPr>
          <p:nvPr>
            <p:ph type="body" sz="quarter" idx="20" hasCustomPrompt="1"/>
          </p:nvPr>
        </p:nvSpPr>
        <p:spPr>
          <a:xfrm>
            <a:off x="7295656" y="4463441"/>
            <a:ext cx="3419392" cy="363406"/>
          </a:xfrm>
          <a:prstGeom prst="rect">
            <a:avLst/>
          </a:prstGeom>
        </p:spPr>
        <p:txBody>
          <a:bodyPr vert="horz" lIns="91440" tIns="45720" rIns="91440" bIns="45720" rtlCol="0">
            <a:normAutofit/>
          </a:bodyPr>
          <a:lstStyle>
            <a:lvl1pPr>
              <a:defRPr lang="en-GB" sz="1400" dirty="0">
                <a:solidFill>
                  <a:schemeClr val="tx1"/>
                </a:solidFill>
              </a:defRPr>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endParaRPr lang="en-GB" dirty="0"/>
          </a:p>
        </p:txBody>
      </p:sp>
      <p:sp>
        <p:nvSpPr>
          <p:cNvPr id="15" name="Text Placeholder 25">
            <a:extLst>
              <a:ext uri="{FF2B5EF4-FFF2-40B4-BE49-F238E27FC236}">
                <a16:creationId xmlns:a16="http://schemas.microsoft.com/office/drawing/2014/main" id="{0B3928E9-1314-1D4E-A240-3AABDEF794B5}"/>
              </a:ext>
            </a:extLst>
          </p:cNvPr>
          <p:cNvSpPr>
            <a:spLocks noGrp="1"/>
          </p:cNvSpPr>
          <p:nvPr>
            <p:ph type="body" sz="quarter" idx="21" hasCustomPrompt="1"/>
          </p:nvPr>
        </p:nvSpPr>
        <p:spPr>
          <a:xfrm>
            <a:off x="7295656" y="4969050"/>
            <a:ext cx="3419392" cy="363406"/>
          </a:xfrm>
          <a:prstGeom prst="rect">
            <a:avLst/>
          </a:prstGeom>
        </p:spPr>
        <p:txBody>
          <a:bodyPr vert="horz" lIns="91440" tIns="45720" rIns="91440" bIns="45720" rtlCol="0">
            <a:normAutofit/>
          </a:bodyPr>
          <a:lstStyle>
            <a:lvl1pPr>
              <a:defRPr lang="en-GB" sz="1400" dirty="0">
                <a:solidFill>
                  <a:schemeClr val="tx1"/>
                </a:solidFill>
              </a:defRPr>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endParaRPr lang="en-GB" dirty="0"/>
          </a:p>
        </p:txBody>
      </p:sp>
      <p:sp>
        <p:nvSpPr>
          <p:cNvPr id="17" name="Text Placeholder 25">
            <a:extLst>
              <a:ext uri="{FF2B5EF4-FFF2-40B4-BE49-F238E27FC236}">
                <a16:creationId xmlns:a16="http://schemas.microsoft.com/office/drawing/2014/main" id="{349DB72B-BD66-0E4D-8625-2D304D060822}"/>
              </a:ext>
            </a:extLst>
          </p:cNvPr>
          <p:cNvSpPr>
            <a:spLocks noGrp="1"/>
          </p:cNvSpPr>
          <p:nvPr>
            <p:ph type="body" sz="quarter" idx="22" hasCustomPrompt="1"/>
          </p:nvPr>
        </p:nvSpPr>
        <p:spPr>
          <a:xfrm>
            <a:off x="7295656" y="5474659"/>
            <a:ext cx="3419392" cy="363406"/>
          </a:xfrm>
          <a:prstGeom prst="rect">
            <a:avLst/>
          </a:prstGeom>
        </p:spPr>
        <p:txBody>
          <a:bodyPr vert="horz" lIns="91440" tIns="45720" rIns="91440" bIns="45720" rtlCol="0">
            <a:normAutofit/>
          </a:bodyPr>
          <a:lstStyle>
            <a:lvl1pPr>
              <a:defRPr lang="en-GB" sz="1400" dirty="0">
                <a:solidFill>
                  <a:schemeClr val="tx1"/>
                </a:solidFill>
              </a:defRPr>
            </a:lvl1p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endParaRPr lang="en-GB" dirty="0"/>
          </a:p>
        </p:txBody>
      </p:sp>
    </p:spTree>
    <p:extLst>
      <p:ext uri="{BB962C8B-B14F-4D97-AF65-F5344CB8AC3E}">
        <p14:creationId xmlns:p14="http://schemas.microsoft.com/office/powerpoint/2010/main" val="73955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18A5-5934-4A0F-95C2-9B57010BF0B7}"/>
              </a:ext>
            </a:extLst>
          </p:cNvPr>
          <p:cNvSpPr>
            <a:spLocks noGrp="1"/>
          </p:cNvSpPr>
          <p:nvPr>
            <p:ph type="ctrTitle" hasCustomPrompt="1"/>
          </p:nvPr>
        </p:nvSpPr>
        <p:spPr>
          <a:xfrm>
            <a:off x="401782" y="443856"/>
            <a:ext cx="9473738"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pic>
        <p:nvPicPr>
          <p:cNvPr id="4" name="Picture 3" descr="Icon&#10;&#10;Description automatically generated">
            <a:extLst>
              <a:ext uri="{FF2B5EF4-FFF2-40B4-BE49-F238E27FC236}">
                <a16:creationId xmlns:a16="http://schemas.microsoft.com/office/drawing/2014/main" id="{28FC7996-D5BF-E44C-A001-EED35C62C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7366" y="2455145"/>
            <a:ext cx="930289" cy="797391"/>
          </a:xfrm>
          <a:prstGeom prst="rect">
            <a:avLst/>
          </a:prstGeom>
        </p:spPr>
      </p:pic>
      <p:pic>
        <p:nvPicPr>
          <p:cNvPr id="7" name="Picture 6" descr="A red triangle with a white background&#10;&#10;Description automatically generated with low confidence">
            <a:extLst>
              <a:ext uri="{FF2B5EF4-FFF2-40B4-BE49-F238E27FC236}">
                <a16:creationId xmlns:a16="http://schemas.microsoft.com/office/drawing/2014/main" id="{0AF29628-3DE0-F849-ABB8-37CE6D40F0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0092" y="2440471"/>
            <a:ext cx="859931" cy="875566"/>
          </a:xfrm>
          <a:prstGeom prst="rect">
            <a:avLst/>
          </a:prstGeom>
        </p:spPr>
      </p:pic>
      <p:pic>
        <p:nvPicPr>
          <p:cNvPr id="9" name="Picture 8" descr="Icon&#10;&#10;Description automatically generated">
            <a:extLst>
              <a:ext uri="{FF2B5EF4-FFF2-40B4-BE49-F238E27FC236}">
                <a16:creationId xmlns:a16="http://schemas.microsoft.com/office/drawing/2014/main" id="{F7974327-849B-7343-BC5B-614729DBDE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05800" y="2534281"/>
            <a:ext cx="844296" cy="781756"/>
          </a:xfrm>
          <a:prstGeom prst="rect">
            <a:avLst/>
          </a:prstGeom>
        </p:spPr>
      </p:pic>
      <p:sp>
        <p:nvSpPr>
          <p:cNvPr id="16" name="TextBox 15">
            <a:extLst>
              <a:ext uri="{FF2B5EF4-FFF2-40B4-BE49-F238E27FC236}">
                <a16:creationId xmlns:a16="http://schemas.microsoft.com/office/drawing/2014/main" id="{0D3C472D-E9AB-9844-9BDF-F03F8C548564}"/>
              </a:ext>
            </a:extLst>
          </p:cNvPr>
          <p:cNvSpPr txBox="1"/>
          <p:nvPr userDrawn="1"/>
        </p:nvSpPr>
        <p:spPr>
          <a:xfrm>
            <a:off x="1277366" y="3252536"/>
            <a:ext cx="2623312" cy="2477601"/>
          </a:xfrm>
          <a:prstGeom prst="rect">
            <a:avLst/>
          </a:prstGeom>
          <a:noFill/>
        </p:spPr>
        <p:txBody>
          <a:bodyPr wrap="square" rtlCol="0">
            <a:spAutoFit/>
          </a:bodyPr>
          <a:lstStyle/>
          <a:p>
            <a:r>
              <a:rPr lang="en-GB" sz="1200" b="1" kern="1200" dirty="0">
                <a:solidFill>
                  <a:schemeClr val="tx1"/>
                </a:solidFill>
                <a:effectLst/>
                <a:latin typeface="+mn-lt"/>
                <a:ea typeface="+mn-ea"/>
                <a:cs typeface="+mn-cs"/>
              </a:rPr>
              <a:t>PARAGRAPH SUBTITLE</a:t>
            </a:r>
          </a:p>
          <a:p>
            <a:r>
              <a:rPr lang="en-GB" sz="1100" kern="1200" dirty="0">
                <a:solidFill>
                  <a:schemeClr val="tx1"/>
                </a:solidFill>
                <a:effectLst/>
                <a:latin typeface="+mn-lt"/>
                <a:ea typeface="+mn-ea"/>
                <a:cs typeface="+mn-cs"/>
              </a:rPr>
              <a:t>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a:t>
            </a:r>
          </a:p>
          <a:p>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r>
              <a:rPr lang="en-GB" sz="1100" kern="1200" dirty="0">
                <a:solidFill>
                  <a:schemeClr val="tx1"/>
                </a:solidFill>
                <a:effectLst/>
                <a:latin typeface="+mn-lt"/>
                <a:ea typeface="+mn-ea"/>
                <a:cs typeface="+mn-cs"/>
              </a:rPr>
              <a:t> 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a:t>
            </a:r>
          </a:p>
          <a:p>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pPr algn="l"/>
            <a:endParaRPr lang="en-US" sz="1100" dirty="0" err="1">
              <a:latin typeface="Century Gothic" panose="020B0502020202020204" pitchFamily="34" charset="0"/>
            </a:endParaRPr>
          </a:p>
        </p:txBody>
      </p:sp>
      <p:sp>
        <p:nvSpPr>
          <p:cNvPr id="21" name="TextBox 20">
            <a:extLst>
              <a:ext uri="{FF2B5EF4-FFF2-40B4-BE49-F238E27FC236}">
                <a16:creationId xmlns:a16="http://schemas.microsoft.com/office/drawing/2014/main" id="{8508FE18-E737-B24E-8DFC-C182DAAC81DA}"/>
              </a:ext>
            </a:extLst>
          </p:cNvPr>
          <p:cNvSpPr txBox="1"/>
          <p:nvPr userDrawn="1"/>
        </p:nvSpPr>
        <p:spPr>
          <a:xfrm>
            <a:off x="4867731" y="3252536"/>
            <a:ext cx="2623312" cy="2477601"/>
          </a:xfrm>
          <a:prstGeom prst="rect">
            <a:avLst/>
          </a:prstGeom>
          <a:noFill/>
        </p:spPr>
        <p:txBody>
          <a:bodyPr wrap="square" rtlCol="0">
            <a:spAutoFit/>
          </a:bodyPr>
          <a:lstStyle/>
          <a:p>
            <a:r>
              <a:rPr lang="en-GB" sz="1200" b="1" kern="1200" dirty="0">
                <a:solidFill>
                  <a:schemeClr val="tx1"/>
                </a:solidFill>
                <a:effectLst/>
                <a:latin typeface="+mn-lt"/>
                <a:ea typeface="+mn-ea"/>
                <a:cs typeface="+mn-cs"/>
              </a:rPr>
              <a:t>PARAGRAPH SUBTITLE</a:t>
            </a:r>
          </a:p>
          <a:p>
            <a:r>
              <a:rPr lang="en-GB" sz="1100" kern="1200" dirty="0">
                <a:solidFill>
                  <a:schemeClr val="tx1"/>
                </a:solidFill>
                <a:effectLst/>
                <a:latin typeface="+mn-lt"/>
                <a:ea typeface="+mn-ea"/>
                <a:cs typeface="+mn-cs"/>
              </a:rPr>
              <a:t>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a:t>
            </a:r>
          </a:p>
          <a:p>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r>
              <a:rPr lang="en-GB" sz="1100" kern="1200" dirty="0">
                <a:solidFill>
                  <a:schemeClr val="tx1"/>
                </a:solidFill>
                <a:effectLst/>
                <a:latin typeface="+mn-lt"/>
                <a:ea typeface="+mn-ea"/>
                <a:cs typeface="+mn-cs"/>
              </a:rPr>
              <a:t> 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a:t>
            </a:r>
          </a:p>
          <a:p>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pPr algn="l"/>
            <a:endParaRPr lang="en-US" sz="1100" dirty="0" err="1">
              <a:latin typeface="Century Gothic" panose="020B0502020202020204" pitchFamily="34" charset="0"/>
            </a:endParaRPr>
          </a:p>
        </p:txBody>
      </p:sp>
      <p:sp>
        <p:nvSpPr>
          <p:cNvPr id="22" name="TextBox 21">
            <a:extLst>
              <a:ext uri="{FF2B5EF4-FFF2-40B4-BE49-F238E27FC236}">
                <a16:creationId xmlns:a16="http://schemas.microsoft.com/office/drawing/2014/main" id="{A811D178-5AC3-BF47-9B7C-C19D296111CC}"/>
              </a:ext>
            </a:extLst>
          </p:cNvPr>
          <p:cNvSpPr txBox="1"/>
          <p:nvPr userDrawn="1"/>
        </p:nvSpPr>
        <p:spPr>
          <a:xfrm>
            <a:off x="8377413" y="3252536"/>
            <a:ext cx="2623312" cy="2477601"/>
          </a:xfrm>
          <a:prstGeom prst="rect">
            <a:avLst/>
          </a:prstGeom>
          <a:noFill/>
        </p:spPr>
        <p:txBody>
          <a:bodyPr wrap="square" rtlCol="0">
            <a:spAutoFit/>
          </a:bodyPr>
          <a:lstStyle/>
          <a:p>
            <a:r>
              <a:rPr lang="en-GB" sz="1200" b="1" kern="1200" dirty="0">
                <a:solidFill>
                  <a:schemeClr val="tx1"/>
                </a:solidFill>
                <a:effectLst/>
                <a:latin typeface="+mn-lt"/>
                <a:ea typeface="+mn-ea"/>
                <a:cs typeface="+mn-cs"/>
              </a:rPr>
              <a:t>PARAGRAPH SUBTITLE</a:t>
            </a:r>
          </a:p>
          <a:p>
            <a:r>
              <a:rPr lang="en-GB" sz="1100" kern="1200" dirty="0">
                <a:solidFill>
                  <a:schemeClr val="tx1"/>
                </a:solidFill>
                <a:effectLst/>
                <a:latin typeface="+mn-lt"/>
                <a:ea typeface="+mn-ea"/>
                <a:cs typeface="+mn-cs"/>
              </a:rPr>
              <a:t>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a:t>
            </a:r>
          </a:p>
          <a:p>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r>
              <a:rPr lang="en-GB" sz="1100" kern="1200" dirty="0">
                <a:solidFill>
                  <a:schemeClr val="tx1"/>
                </a:solidFill>
                <a:effectLst/>
                <a:latin typeface="+mn-lt"/>
                <a:ea typeface="+mn-ea"/>
                <a:cs typeface="+mn-cs"/>
              </a:rPr>
              <a:t> 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Lorem ipsum </a:t>
            </a:r>
            <a:r>
              <a:rPr lang="en-GB" sz="1100" kern="1200" dirty="0" err="1">
                <a:solidFill>
                  <a:schemeClr val="tx1"/>
                </a:solidFill>
                <a:effectLst/>
                <a:latin typeface="+mn-lt"/>
                <a:ea typeface="+mn-ea"/>
                <a:cs typeface="+mn-cs"/>
              </a:rPr>
              <a:t>dolor</a:t>
            </a:r>
            <a:r>
              <a:rPr lang="en-GB" sz="1100" kern="1200" dirty="0">
                <a:solidFill>
                  <a:schemeClr val="tx1"/>
                </a:solidFill>
                <a:effectLst/>
                <a:latin typeface="+mn-lt"/>
                <a:ea typeface="+mn-ea"/>
                <a:cs typeface="+mn-cs"/>
              </a:rPr>
              <a:t> sit </a:t>
            </a:r>
            <a:r>
              <a:rPr lang="en-GB" sz="1100" kern="1200" dirty="0" err="1">
                <a:solidFill>
                  <a:schemeClr val="tx1"/>
                </a:solidFill>
                <a:effectLst/>
                <a:latin typeface="+mn-lt"/>
                <a:ea typeface="+mn-ea"/>
                <a:cs typeface="+mn-cs"/>
              </a:rPr>
              <a:t>amet</a:t>
            </a:r>
            <a:r>
              <a:rPr lang="en-GB" sz="1100" kern="1200" dirty="0">
                <a:solidFill>
                  <a:schemeClr val="tx1"/>
                </a:solidFill>
                <a:effectLst/>
                <a:latin typeface="+mn-lt"/>
                <a:ea typeface="+mn-ea"/>
                <a:cs typeface="+mn-cs"/>
              </a:rPr>
              <a:t>,</a:t>
            </a:r>
          </a:p>
          <a:p>
            <a:r>
              <a:rPr lang="en-GB" sz="1100" kern="1200" dirty="0" err="1">
                <a:solidFill>
                  <a:schemeClr val="tx1"/>
                </a:solidFill>
                <a:effectLst/>
                <a:latin typeface="+mn-lt"/>
                <a:ea typeface="+mn-ea"/>
                <a:cs typeface="+mn-cs"/>
              </a:rPr>
              <a:t>conse</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ctetuer</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adipiscing</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elit</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sed</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diam</a:t>
            </a:r>
            <a:r>
              <a:rPr lang="en-GB" sz="1100" kern="1200" dirty="0">
                <a:solidFill>
                  <a:schemeClr val="tx1"/>
                </a:solidFill>
                <a:effectLst/>
                <a:latin typeface="+mn-lt"/>
                <a:ea typeface="+mn-ea"/>
                <a:cs typeface="+mn-cs"/>
              </a:rPr>
              <a:t> non </a:t>
            </a:r>
            <a:r>
              <a:rPr lang="en-GB" sz="1100" kern="1200" dirty="0" err="1">
                <a:solidFill>
                  <a:schemeClr val="tx1"/>
                </a:solidFill>
                <a:effectLst/>
                <a:latin typeface="+mn-lt"/>
                <a:ea typeface="+mn-ea"/>
                <a:cs typeface="+mn-cs"/>
              </a:rPr>
              <a:t>ummy</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nibh</a:t>
            </a:r>
            <a:r>
              <a:rPr lang="en-GB" sz="1100" kern="1200" dirty="0">
                <a:solidFill>
                  <a:schemeClr val="tx1"/>
                </a:solidFill>
                <a:effectLst/>
                <a:latin typeface="+mn-lt"/>
                <a:ea typeface="+mn-ea"/>
                <a:cs typeface="+mn-cs"/>
              </a:rPr>
              <a:t> </a:t>
            </a:r>
            <a:r>
              <a:rPr lang="en-GB" sz="1100" kern="1200" dirty="0" err="1">
                <a:solidFill>
                  <a:schemeClr val="tx1"/>
                </a:solidFill>
                <a:effectLst/>
                <a:latin typeface="+mn-lt"/>
                <a:ea typeface="+mn-ea"/>
                <a:cs typeface="+mn-cs"/>
              </a:rPr>
              <a:t>euismod</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pPr algn="l"/>
            <a:endParaRPr lang="en-US" sz="1100" dirty="0" err="1">
              <a:latin typeface="Century Gothic" panose="020B0502020202020204" pitchFamily="34" charset="0"/>
            </a:endParaRPr>
          </a:p>
        </p:txBody>
      </p:sp>
    </p:spTree>
    <p:extLst>
      <p:ext uri="{BB962C8B-B14F-4D97-AF65-F5344CB8AC3E}">
        <p14:creationId xmlns:p14="http://schemas.microsoft.com/office/powerpoint/2010/main" val="307732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Bullets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1566F5-3046-004B-9AF4-7329834CE583}"/>
              </a:ext>
            </a:extLst>
          </p:cNvPr>
          <p:cNvSpPr>
            <a:spLocks noGrp="1"/>
          </p:cNvSpPr>
          <p:nvPr>
            <p:ph type="pic" sz="quarter" idx="13"/>
          </p:nvPr>
        </p:nvSpPr>
        <p:spPr>
          <a:xfrm>
            <a:off x="7840663" y="0"/>
            <a:ext cx="4351337" cy="6858000"/>
          </a:xfrm>
          <a:solidFill>
            <a:schemeClr val="bg1">
              <a:lumMod val="95000"/>
            </a:schemeClr>
          </a:solidFill>
        </p:spPr>
        <p:txBody>
          <a:bodyPr/>
          <a:lstStyle/>
          <a:p>
            <a:endParaRPr lang="en-US"/>
          </a:p>
        </p:txBody>
      </p:sp>
      <p:sp>
        <p:nvSpPr>
          <p:cNvPr id="13" name="Text Placeholder 17">
            <a:extLst>
              <a:ext uri="{FF2B5EF4-FFF2-40B4-BE49-F238E27FC236}">
                <a16:creationId xmlns:a16="http://schemas.microsoft.com/office/drawing/2014/main" id="{2D071AD8-2D13-4407-9CCB-AC9A3402CD28}"/>
              </a:ext>
            </a:extLst>
          </p:cNvPr>
          <p:cNvSpPr>
            <a:spLocks noGrp="1"/>
          </p:cNvSpPr>
          <p:nvPr>
            <p:ph type="body" sz="quarter" idx="10" hasCustomPrompt="1"/>
          </p:nvPr>
        </p:nvSpPr>
        <p:spPr>
          <a:xfrm>
            <a:off x="376238" y="5965033"/>
            <a:ext cx="3352800" cy="457200"/>
          </a:xfrm>
          <a:prstGeom prst="rect">
            <a:avLst/>
          </a:prstGeom>
        </p:spPr>
        <p:txBody>
          <a:bodyPr bIns="0" anchor="b" anchorCtr="0">
            <a:normAutofit/>
          </a:bodyPr>
          <a:lstStyle>
            <a:lvl1pPr>
              <a:defRPr sz="1400">
                <a:solidFill>
                  <a:schemeClr val="tx2"/>
                </a:solidFill>
              </a:defRPr>
            </a:lvl1pPr>
          </a:lstStyle>
          <a:p>
            <a:pPr lvl="0"/>
            <a:r>
              <a:rPr lang="en-US" dirty="0"/>
              <a:t>Name of presentation</a:t>
            </a:r>
            <a:endParaRPr lang="en-GB" dirty="0"/>
          </a:p>
        </p:txBody>
      </p:sp>
      <p:sp>
        <p:nvSpPr>
          <p:cNvPr id="18" name="Text Placeholder 17">
            <a:extLst>
              <a:ext uri="{FF2B5EF4-FFF2-40B4-BE49-F238E27FC236}">
                <a16:creationId xmlns:a16="http://schemas.microsoft.com/office/drawing/2014/main" id="{DC27AA24-051C-4268-9BF9-8F0AECBD61CE}"/>
              </a:ext>
            </a:extLst>
          </p:cNvPr>
          <p:cNvSpPr>
            <a:spLocks noGrp="1"/>
          </p:cNvSpPr>
          <p:nvPr>
            <p:ph type="body" sz="quarter" idx="11" hasCustomPrompt="1"/>
          </p:nvPr>
        </p:nvSpPr>
        <p:spPr>
          <a:xfrm>
            <a:off x="381002" y="1800225"/>
            <a:ext cx="7284780" cy="457200"/>
          </a:xfrm>
        </p:spPr>
        <p:txBody>
          <a:bodyPr vert="horz" lIns="91440" tIns="45720" rIns="91440" bIns="45720" rtlCol="0">
            <a:normAutofit/>
          </a:bodyPr>
          <a:lstStyle>
            <a:lvl1pPr>
              <a:defRPr lang="en-US" b="1" dirty="0" smtClean="0">
                <a:solidFill>
                  <a:schemeClr val="tx1"/>
                </a:solidFill>
              </a:defRPr>
            </a:lvl1pPr>
          </a:lstStyle>
          <a:p>
            <a:pPr lvl="0">
              <a:lnSpc>
                <a:spcPct val="100000"/>
              </a:lnSpc>
              <a:spcBef>
                <a:spcPts val="0"/>
              </a:spcBef>
            </a:pPr>
            <a:r>
              <a:rPr lang="en-US" dirty="0"/>
              <a:t>CLICK TO EDIT MASTER TEXT STYLES</a:t>
            </a:r>
          </a:p>
        </p:txBody>
      </p:sp>
      <p:sp>
        <p:nvSpPr>
          <p:cNvPr id="4" name="Text Placeholder 3">
            <a:extLst>
              <a:ext uri="{FF2B5EF4-FFF2-40B4-BE49-F238E27FC236}">
                <a16:creationId xmlns:a16="http://schemas.microsoft.com/office/drawing/2014/main" id="{C8EF5B83-F168-4C5A-BDFA-242DD50C468C}"/>
              </a:ext>
            </a:extLst>
          </p:cNvPr>
          <p:cNvSpPr>
            <a:spLocks noGrp="1"/>
          </p:cNvSpPr>
          <p:nvPr>
            <p:ph type="body" sz="quarter" idx="12"/>
          </p:nvPr>
        </p:nvSpPr>
        <p:spPr>
          <a:xfrm>
            <a:off x="369889" y="2354263"/>
            <a:ext cx="7295832" cy="3408362"/>
          </a:xfrm>
        </p:spPr>
        <p:txBody>
          <a:bodyPr/>
          <a:lstStyle>
            <a:lvl1pPr marL="215900" indent="-215900">
              <a:lnSpc>
                <a:spcPct val="100000"/>
              </a:lnSpc>
              <a:spcBef>
                <a:spcPts val="600"/>
              </a:spcBef>
              <a:spcAft>
                <a:spcPts val="600"/>
              </a:spcAft>
              <a:buClr>
                <a:srgbClr val="FF0000"/>
              </a:buClr>
              <a:buSzPct val="125000"/>
              <a:buFont typeface="Century Gothic" panose="020B0502020202020204" pitchFamily="34" charset="0"/>
              <a:buChar char="■"/>
              <a:defRPr sz="1400" b="0"/>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54AA448C-6CD5-1F42-BEE5-86156F9064DE}"/>
              </a:ext>
            </a:extLst>
          </p:cNvPr>
          <p:cNvSpPr>
            <a:spLocks noGrp="1"/>
          </p:cNvSpPr>
          <p:nvPr>
            <p:ph type="ctrTitle" hasCustomPrompt="1"/>
          </p:nvPr>
        </p:nvSpPr>
        <p:spPr>
          <a:xfrm>
            <a:off x="401782" y="443856"/>
            <a:ext cx="7263939"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spTree>
    <p:extLst>
      <p:ext uri="{BB962C8B-B14F-4D97-AF65-F5344CB8AC3E}">
        <p14:creationId xmlns:p14="http://schemas.microsoft.com/office/powerpoint/2010/main" val="124133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ub-title, Bullets &amp; Im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C27AA24-051C-4268-9BF9-8F0AECBD61CE}"/>
              </a:ext>
            </a:extLst>
          </p:cNvPr>
          <p:cNvSpPr>
            <a:spLocks noGrp="1"/>
          </p:cNvSpPr>
          <p:nvPr>
            <p:ph type="body" sz="quarter" idx="11" hasCustomPrompt="1"/>
          </p:nvPr>
        </p:nvSpPr>
        <p:spPr>
          <a:xfrm>
            <a:off x="6525068" y="1800225"/>
            <a:ext cx="5410260" cy="554038"/>
          </a:xfrm>
        </p:spPr>
        <p:txBody>
          <a:bodyPr vert="horz" lIns="91440" tIns="45720" rIns="91440" bIns="45720" rtlCol="0">
            <a:normAutofit/>
          </a:bodyPr>
          <a:lstStyle>
            <a:lvl1pPr>
              <a:defRPr lang="en-US" b="1" dirty="0" smtClean="0">
                <a:solidFill>
                  <a:schemeClr val="tx1"/>
                </a:solidFill>
              </a:defRPr>
            </a:lvl1pPr>
          </a:lstStyle>
          <a:p>
            <a:pPr lvl="0">
              <a:lnSpc>
                <a:spcPct val="100000"/>
              </a:lnSpc>
              <a:spcBef>
                <a:spcPts val="0"/>
              </a:spcBef>
            </a:pPr>
            <a:r>
              <a:rPr lang="en-US" dirty="0"/>
              <a:t>CLICK TO EDIT MASTER TEXT STYLES</a:t>
            </a:r>
          </a:p>
        </p:txBody>
      </p:sp>
      <p:sp>
        <p:nvSpPr>
          <p:cNvPr id="4" name="Text Placeholder 3">
            <a:extLst>
              <a:ext uri="{FF2B5EF4-FFF2-40B4-BE49-F238E27FC236}">
                <a16:creationId xmlns:a16="http://schemas.microsoft.com/office/drawing/2014/main" id="{C8EF5B83-F168-4C5A-BDFA-242DD50C468C}"/>
              </a:ext>
            </a:extLst>
          </p:cNvPr>
          <p:cNvSpPr>
            <a:spLocks noGrp="1"/>
          </p:cNvSpPr>
          <p:nvPr>
            <p:ph type="body" sz="quarter" idx="12"/>
          </p:nvPr>
        </p:nvSpPr>
        <p:spPr>
          <a:xfrm>
            <a:off x="6513955" y="2354263"/>
            <a:ext cx="5293034" cy="2149475"/>
          </a:xfrm>
        </p:spPr>
        <p:txBody>
          <a:bodyPr/>
          <a:lstStyle>
            <a:lvl1pPr marL="215900" indent="-215900">
              <a:lnSpc>
                <a:spcPct val="100000"/>
              </a:lnSpc>
              <a:spcBef>
                <a:spcPts val="600"/>
              </a:spcBef>
              <a:spcAft>
                <a:spcPts val="600"/>
              </a:spcAft>
              <a:buClr>
                <a:srgbClr val="FF0000"/>
              </a:buClr>
              <a:buSzPct val="125000"/>
              <a:buFont typeface="Century Gothic" panose="020B0502020202020204" pitchFamily="34" charset="0"/>
              <a:buChar char="■"/>
              <a:defRPr sz="1400" b="0"/>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54AA448C-6CD5-1F42-BEE5-86156F9064DE}"/>
              </a:ext>
            </a:extLst>
          </p:cNvPr>
          <p:cNvSpPr>
            <a:spLocks noGrp="1"/>
          </p:cNvSpPr>
          <p:nvPr>
            <p:ph type="ctrTitle" hasCustomPrompt="1"/>
          </p:nvPr>
        </p:nvSpPr>
        <p:spPr>
          <a:xfrm>
            <a:off x="6545908" y="443856"/>
            <a:ext cx="5389419" cy="762222"/>
          </a:xfrm>
          <a:prstGeom prst="rect">
            <a:avLst/>
          </a:prstGeom>
        </p:spPr>
        <p:txBody>
          <a:bodyPr anchor="t" anchorCtr="0">
            <a:normAutofit/>
          </a:bodyPr>
          <a:lstStyle>
            <a:lvl1pPr algn="l">
              <a:lnSpc>
                <a:spcPts val="4500"/>
              </a:lnSpc>
              <a:spcAft>
                <a:spcPts val="0"/>
              </a:spcAft>
              <a:defRPr sz="6000">
                <a:solidFill>
                  <a:schemeClr val="tx1"/>
                </a:solidFill>
              </a:defRPr>
            </a:lvl1pPr>
          </a:lstStyle>
          <a:p>
            <a:r>
              <a:rPr lang="en-US" dirty="0"/>
              <a:t>SLIDE TITLE </a:t>
            </a:r>
            <a:endParaRPr lang="en-GB" dirty="0"/>
          </a:p>
        </p:txBody>
      </p:sp>
      <p:pic>
        <p:nvPicPr>
          <p:cNvPr id="5" name="Picture 4" descr="A person wearing a virtual reality headset&#10;&#10;Description automatically generated with medium confidence">
            <a:extLst>
              <a:ext uri="{FF2B5EF4-FFF2-40B4-BE49-F238E27FC236}">
                <a16:creationId xmlns:a16="http://schemas.microsoft.com/office/drawing/2014/main" id="{051F9AA1-1DF5-1442-9712-99C4FE0D9A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111483" cy="6858000"/>
          </a:xfrm>
          <a:prstGeom prst="rect">
            <a:avLst/>
          </a:prstGeom>
        </p:spPr>
      </p:pic>
      <p:sp>
        <p:nvSpPr>
          <p:cNvPr id="9" name="Text Placeholder 3">
            <a:extLst>
              <a:ext uri="{FF2B5EF4-FFF2-40B4-BE49-F238E27FC236}">
                <a16:creationId xmlns:a16="http://schemas.microsoft.com/office/drawing/2014/main" id="{8E8AA60D-F7AC-9E47-9473-DC193DC862D2}"/>
              </a:ext>
            </a:extLst>
          </p:cNvPr>
          <p:cNvSpPr>
            <a:spLocks noGrp="1"/>
          </p:cNvSpPr>
          <p:nvPr>
            <p:ph type="body" sz="quarter" idx="13"/>
          </p:nvPr>
        </p:nvSpPr>
        <p:spPr>
          <a:xfrm>
            <a:off x="6513955" y="5241842"/>
            <a:ext cx="5293034" cy="1351463"/>
          </a:xfrm>
          <a:solidFill>
            <a:schemeClr val="tx2"/>
          </a:solidFill>
        </p:spPr>
        <p:txBody>
          <a:bodyPr/>
          <a:lstStyle>
            <a:lvl1pPr marL="0" indent="0">
              <a:lnSpc>
                <a:spcPct val="100000"/>
              </a:lnSpc>
              <a:spcBef>
                <a:spcPts val="600"/>
              </a:spcBef>
              <a:spcAft>
                <a:spcPts val="600"/>
              </a:spcAft>
              <a:buClr>
                <a:srgbClr val="FF0000"/>
              </a:buClr>
              <a:buSzPct val="125000"/>
              <a:buFont typeface="Century Gothic" panose="020B0502020202020204" pitchFamily="34" charset="0"/>
              <a:buNone/>
              <a:defRPr sz="1400" b="0">
                <a:solidFill>
                  <a:schemeClr val="bg1"/>
                </a:solidFill>
              </a:defRPr>
            </a:lvl1pPr>
            <a:lvl2pPr marL="466725" indent="-200025">
              <a:lnSpc>
                <a:spcPct val="100000"/>
              </a:lnSpc>
              <a:spcBef>
                <a:spcPts val="600"/>
              </a:spcBef>
              <a:spcAft>
                <a:spcPts val="600"/>
              </a:spcAft>
              <a:buClr>
                <a:schemeClr val="tx2"/>
              </a:buClr>
              <a:buSzPct val="125000"/>
              <a:buFont typeface="Century Gothic" panose="020B0502020202020204" pitchFamily="34" charset="0"/>
              <a:buChar char="■"/>
              <a:defRPr sz="1200" b="0">
                <a:solidFill>
                  <a:schemeClr val="bg1"/>
                </a:solidFill>
              </a:defRPr>
            </a:lvl2pPr>
            <a:lvl3pPr marL="669925" indent="-206375">
              <a:lnSpc>
                <a:spcPct val="100000"/>
              </a:lnSpc>
              <a:spcBef>
                <a:spcPts val="600"/>
              </a:spcBef>
              <a:spcAft>
                <a:spcPts val="600"/>
              </a:spcAft>
              <a:buClr>
                <a:schemeClr val="tx2"/>
              </a:buClr>
              <a:buSzPct val="125000"/>
              <a:buFont typeface="Century Gothic" panose="020B0502020202020204" pitchFamily="34" charset="0"/>
              <a:buChar char="■"/>
              <a:defRPr sz="1100" b="0">
                <a:solidFill>
                  <a:schemeClr val="bg1"/>
                </a:solidFill>
              </a:defRPr>
            </a:lvl3pPr>
            <a:lvl4pPr>
              <a:defRPr b="0"/>
            </a:lvl4pPr>
            <a:lvl5pPr>
              <a:defRPr b="0"/>
            </a:lvl5pPr>
          </a:lstStyle>
          <a:p>
            <a:pPr lvl="0"/>
            <a:endParaRPr lang="en-US" dirty="0"/>
          </a:p>
          <a:p>
            <a:pPr lvl="0"/>
            <a:r>
              <a:rPr lang="en-US" dirty="0"/>
              <a:t>Click to edit Master text style</a:t>
            </a:r>
          </a:p>
        </p:txBody>
      </p:sp>
    </p:spTree>
    <p:extLst>
      <p:ext uri="{BB962C8B-B14F-4D97-AF65-F5344CB8AC3E}">
        <p14:creationId xmlns:p14="http://schemas.microsoft.com/office/powerpoint/2010/main" val="285074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DD06E-8FE9-482B-A94C-B9DD4D5F3DEF}"/>
              </a:ext>
            </a:extLst>
          </p:cNvPr>
          <p:cNvSpPr>
            <a:spLocks noGrp="1"/>
          </p:cNvSpPr>
          <p:nvPr>
            <p:ph type="title"/>
          </p:nvPr>
        </p:nvSpPr>
        <p:spPr>
          <a:xfrm>
            <a:off x="380999" y="461850"/>
            <a:ext cx="11121189" cy="1180278"/>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C7F8A00-5C22-4E62-AF66-CF90CB7C5346}"/>
              </a:ext>
            </a:extLst>
          </p:cNvPr>
          <p:cNvSpPr>
            <a:spLocks noGrp="1"/>
          </p:cNvSpPr>
          <p:nvPr>
            <p:ph type="body" idx="1"/>
          </p:nvPr>
        </p:nvSpPr>
        <p:spPr>
          <a:xfrm>
            <a:off x="381000" y="1758949"/>
            <a:ext cx="11121188" cy="4351338"/>
          </a:xfrm>
          <a:prstGeom prst="rect">
            <a:avLst/>
          </a:prstGeom>
        </p:spPr>
        <p:txBody>
          <a:bodyPr vert="horz" lIns="91440" tIns="45720" rIns="91440" bIns="45720" rtlCol="0">
            <a:normAutofit/>
          </a:bodyPr>
          <a:lstStyle/>
          <a:p>
            <a:pPr marL="342900" lvl="0" indent="-342900">
              <a:lnSpc>
                <a:spcPct val="100000"/>
              </a:lnSpc>
              <a:spcBef>
                <a:spcPts val="600"/>
              </a:spcBef>
              <a:spcAft>
                <a:spcPts val="600"/>
              </a:spcAft>
              <a:buClr>
                <a:schemeClr val="tx2"/>
              </a:buClr>
              <a:buSzPct val="125000"/>
              <a:buFont typeface="Century Gothic" panose="020B0502020202020204" pitchFamily="34" charset="0"/>
              <a:buChar char="■"/>
            </a:pPr>
            <a:r>
              <a:rPr lang="en-US" dirty="0"/>
              <a:t>Click to edit Master text styles</a:t>
            </a:r>
          </a:p>
          <a:p>
            <a:pPr marL="827088" lvl="1" indent="-285750">
              <a:spcBef>
                <a:spcPts val="600"/>
              </a:spcBef>
              <a:spcAft>
                <a:spcPts val="600"/>
              </a:spcAft>
              <a:buClr>
                <a:schemeClr val="tx2"/>
              </a:buClr>
              <a:buSzPct val="125000"/>
              <a:buFont typeface="Century Gothic" panose="020B0502020202020204" pitchFamily="34" charset="0"/>
              <a:buChar char="■"/>
              <a:tabLst/>
            </a:pPr>
            <a:r>
              <a:rPr lang="en-US" dirty="0"/>
              <a:t>Second level</a:t>
            </a:r>
          </a:p>
          <a:p>
            <a:pPr marL="1312863" lvl="2" indent="-285750">
              <a:spcBef>
                <a:spcPts val="600"/>
              </a:spcBef>
              <a:spcAft>
                <a:spcPts val="600"/>
              </a:spcAft>
              <a:buClr>
                <a:schemeClr val="tx2"/>
              </a:buClr>
              <a:buSzPct val="125000"/>
              <a:buFont typeface="Century Gothic" panose="020B0502020202020204" pitchFamily="34" charset="0"/>
              <a:buChar char="■"/>
              <a:tabLst/>
            </a:pPr>
            <a:r>
              <a:rPr lang="en-US" dirty="0"/>
              <a:t>Third level</a:t>
            </a:r>
          </a:p>
        </p:txBody>
      </p:sp>
      <p:pic>
        <p:nvPicPr>
          <p:cNvPr id="5" name="Picture 4" descr="Graphical user interface&#10;&#10;Description automatically generated with low confidence">
            <a:extLst>
              <a:ext uri="{FF2B5EF4-FFF2-40B4-BE49-F238E27FC236}">
                <a16:creationId xmlns:a16="http://schemas.microsoft.com/office/drawing/2014/main" id="{38447ACB-0D3D-5349-8BD2-AFAB0793DC99}"/>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0" y="-2287440"/>
            <a:ext cx="2222500" cy="1933804"/>
          </a:xfrm>
          <a:prstGeom prst="rect">
            <a:avLst/>
          </a:prstGeom>
        </p:spPr>
      </p:pic>
      <p:pic>
        <p:nvPicPr>
          <p:cNvPr id="7" name="Picture 6" descr="A picture containing text, outdoor, screenshot&#10;&#10;Description automatically generated">
            <a:extLst>
              <a:ext uri="{FF2B5EF4-FFF2-40B4-BE49-F238E27FC236}">
                <a16:creationId xmlns:a16="http://schemas.microsoft.com/office/drawing/2014/main" id="{4D471D49-7B1C-3948-8772-AD5025662657}"/>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508250" y="-1479936"/>
            <a:ext cx="3587750" cy="1126300"/>
          </a:xfrm>
          <a:prstGeom prst="rect">
            <a:avLst/>
          </a:prstGeom>
        </p:spPr>
      </p:pic>
    </p:spTree>
    <p:extLst>
      <p:ext uri="{BB962C8B-B14F-4D97-AF65-F5344CB8AC3E}">
        <p14:creationId xmlns:p14="http://schemas.microsoft.com/office/powerpoint/2010/main" val="1201260069"/>
      </p:ext>
    </p:extLst>
  </p:cSld>
  <p:clrMap bg1="lt1" tx1="dk1" bg2="lt2" tx2="dk2" accent1="accent1" accent2="accent2" accent3="accent3" accent4="accent4" accent5="accent5" accent6="accent6" hlink="hlink" folHlink="folHlink"/>
  <p:sldLayoutIdLst>
    <p:sldLayoutId id="2147483723" r:id="rId1"/>
    <p:sldLayoutId id="2147483741" r:id="rId2"/>
    <p:sldLayoutId id="2147483727" r:id="rId3"/>
    <p:sldLayoutId id="2147483728" r:id="rId4"/>
    <p:sldLayoutId id="2147483729" r:id="rId5"/>
    <p:sldLayoutId id="2147483649" r:id="rId6"/>
    <p:sldLayoutId id="2147483724" r:id="rId7"/>
    <p:sldLayoutId id="2147483672" r:id="rId8"/>
    <p:sldLayoutId id="2147483726" r:id="rId9"/>
    <p:sldLayoutId id="2147483735" r:id="rId10"/>
    <p:sldLayoutId id="2147483740" r:id="rId11"/>
    <p:sldLayoutId id="2147483798" r:id="rId12"/>
    <p:sldLayoutId id="2147483739" r:id="rId13"/>
    <p:sldLayoutId id="2147483725" r:id="rId14"/>
    <p:sldLayoutId id="2147483676" r:id="rId15"/>
    <p:sldLayoutId id="2147483738" r:id="rId16"/>
    <p:sldLayoutId id="2147483736" r:id="rId17"/>
    <p:sldLayoutId id="2147483732" r:id="rId18"/>
    <p:sldLayoutId id="2147483704" r:id="rId19"/>
    <p:sldLayoutId id="2147483710" r:id="rId20"/>
    <p:sldLayoutId id="2147483799" r:id="rId21"/>
    <p:sldLayoutId id="2147483800" r:id="rId22"/>
  </p:sldLayoutIdLst>
  <p:txStyles>
    <p:titleStyle>
      <a:lvl1pPr marL="12700" algn="l" defTabSz="914400" rtl="0" eaLnBrk="1" latinLnBrk="0" hangingPunct="1">
        <a:lnSpc>
          <a:spcPts val="3500"/>
        </a:lnSpc>
        <a:spcBef>
          <a:spcPts val="0"/>
        </a:spcBef>
        <a:spcAft>
          <a:spcPts val="0"/>
        </a:spcAft>
        <a:buNone/>
        <a:defRPr lang="en-GB" sz="5400" b="1" i="0" kern="1200" spc="15" dirty="0">
          <a:solidFill>
            <a:schemeClr val="tx1"/>
          </a:solidFill>
          <a:latin typeface="Century Gothic"/>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800" b="0" kern="1200" dirty="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1800"/>
        </a:spcBef>
        <a:buFont typeface="Arial" panose="020B0604020202020204" pitchFamily="34" charset="0"/>
        <a:buNone/>
        <a:defRPr lang="en-US" sz="1800" b="0" kern="1200" dirty="0">
          <a:solidFill>
            <a:schemeClr val="tx1"/>
          </a:solidFill>
          <a:latin typeface="Century Gothic" panose="020B0502020202020204" pitchFamily="34" charset="0"/>
          <a:ea typeface="+mn-ea"/>
          <a:cs typeface="+mn-cs"/>
        </a:defRPr>
      </a:lvl2pPr>
      <a:lvl3pPr marL="0" indent="0" algn="l" defTabSz="914400" rtl="0" eaLnBrk="1" latinLnBrk="0" hangingPunct="1">
        <a:lnSpc>
          <a:spcPct val="100000"/>
        </a:lnSpc>
        <a:spcBef>
          <a:spcPts val="1800"/>
        </a:spcBef>
        <a:buFont typeface="Arial" panose="020B0604020202020204" pitchFamily="34" charset="0"/>
        <a:buNone/>
        <a:defRPr lang="en-US" sz="1600" b="0" kern="1200" dirty="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2" orient="horz" pos="300">
          <p15:clr>
            <a:srgbClr val="F26B43"/>
          </p15:clr>
        </p15:guide>
        <p15:guide id="3" pos="302">
          <p15:clr>
            <a:srgbClr val="F26B43"/>
          </p15:clr>
        </p15:guide>
        <p15:guide id="4"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1363-A48A-4BCC-A648-3CC90A9AD41B}"/>
              </a:ext>
            </a:extLst>
          </p:cNvPr>
          <p:cNvSpPr>
            <a:spLocks noGrp="1"/>
          </p:cNvSpPr>
          <p:nvPr>
            <p:ph type="ctrTitle"/>
          </p:nvPr>
        </p:nvSpPr>
        <p:spPr/>
        <p:txBody>
          <a:bodyPr/>
          <a:lstStyle/>
          <a:p>
            <a:endParaRPr lang="nl-BE"/>
          </a:p>
        </p:txBody>
      </p:sp>
      <p:sp>
        <p:nvSpPr>
          <p:cNvPr id="3" name="Subtitle 2">
            <a:extLst>
              <a:ext uri="{FF2B5EF4-FFF2-40B4-BE49-F238E27FC236}">
                <a16:creationId xmlns:a16="http://schemas.microsoft.com/office/drawing/2014/main" id="{0651D6FC-D283-4B08-82A6-F29265647860}"/>
              </a:ext>
            </a:extLst>
          </p:cNvPr>
          <p:cNvSpPr>
            <a:spLocks noGrp="1"/>
          </p:cNvSpPr>
          <p:nvPr>
            <p:ph type="subTitle" idx="1"/>
          </p:nvPr>
        </p:nvSpPr>
        <p:spPr/>
        <p:txBody>
          <a:bodyPr/>
          <a:lstStyle/>
          <a:p>
            <a:endParaRPr lang="nl-BE"/>
          </a:p>
        </p:txBody>
      </p:sp>
      <p:pic>
        <p:nvPicPr>
          <p:cNvPr id="7" name="Picture 6" descr="A screenshot of a computer&#10;&#10;Description automatically generated with medium confidence">
            <a:extLst>
              <a:ext uri="{FF2B5EF4-FFF2-40B4-BE49-F238E27FC236}">
                <a16:creationId xmlns:a16="http://schemas.microsoft.com/office/drawing/2014/main" id="{653E69CA-84FF-45FF-B603-DDB0130F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891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Graphical user interface&#10;&#10;Description automatically generated with low confidence">
            <a:extLst>
              <a:ext uri="{FF2B5EF4-FFF2-40B4-BE49-F238E27FC236}">
                <a16:creationId xmlns:a16="http://schemas.microsoft.com/office/drawing/2014/main" id="{9794CF6A-0EC9-4AF3-9CF7-F58EFE1D38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DA615313-0553-48EF-B4C9-FF1BBCEEFA06}"/>
              </a:ext>
            </a:extLst>
          </p:cNvPr>
          <p:cNvSpPr txBox="1"/>
          <p:nvPr/>
        </p:nvSpPr>
        <p:spPr>
          <a:xfrm>
            <a:off x="2680570" y="5051213"/>
            <a:ext cx="9156526" cy="1077218"/>
          </a:xfrm>
          <a:prstGeom prst="rect">
            <a:avLst/>
          </a:prstGeom>
          <a:noFill/>
        </p:spPr>
        <p:txBody>
          <a:bodyPr wrap="square" rtlCol="0">
            <a:spAutoFit/>
          </a:bodyPr>
          <a:lstStyle/>
          <a:p>
            <a:pPr algn="l"/>
            <a:r>
              <a:rPr lang="nl-BE" sz="3200" dirty="0">
                <a:latin typeface="Century Gothic" panose="020B0502020202020204" pitchFamily="34" charset="0"/>
              </a:rPr>
              <a:t>Junior Class                 Unexperienced now</a:t>
            </a:r>
          </a:p>
          <a:p>
            <a:pPr algn="l"/>
            <a:r>
              <a:rPr lang="nl-BE" sz="3200" dirty="0">
                <a:latin typeface="Century Gothic" panose="020B0502020202020204" pitchFamily="34" charset="0"/>
              </a:rPr>
              <a:t>				     Experienced in 4 years!!</a:t>
            </a:r>
          </a:p>
        </p:txBody>
      </p:sp>
      <p:sp>
        <p:nvSpPr>
          <p:cNvPr id="8" name="Arrow: Right 7">
            <a:extLst>
              <a:ext uri="{FF2B5EF4-FFF2-40B4-BE49-F238E27FC236}">
                <a16:creationId xmlns:a16="http://schemas.microsoft.com/office/drawing/2014/main" id="{B5681BA0-C946-448B-92CE-5B233EAC7968}"/>
              </a:ext>
            </a:extLst>
          </p:cNvPr>
          <p:cNvSpPr/>
          <p:nvPr/>
        </p:nvSpPr>
        <p:spPr>
          <a:xfrm>
            <a:off x="1481485" y="5189712"/>
            <a:ext cx="1078762" cy="3693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0" name="Arrow: Right 9">
            <a:extLst>
              <a:ext uri="{FF2B5EF4-FFF2-40B4-BE49-F238E27FC236}">
                <a16:creationId xmlns:a16="http://schemas.microsoft.com/office/drawing/2014/main" id="{77CAE3D9-E7EA-4EB9-AB89-5B9623B436C1}"/>
              </a:ext>
            </a:extLst>
          </p:cNvPr>
          <p:cNvSpPr/>
          <p:nvPr/>
        </p:nvSpPr>
        <p:spPr>
          <a:xfrm>
            <a:off x="5466850" y="5199726"/>
            <a:ext cx="1078762" cy="3693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Tree>
    <p:extLst>
      <p:ext uri="{BB962C8B-B14F-4D97-AF65-F5344CB8AC3E}">
        <p14:creationId xmlns:p14="http://schemas.microsoft.com/office/powerpoint/2010/main" val="12650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 application, email&#10;&#10;Description automatically generated">
            <a:extLst>
              <a:ext uri="{FF2B5EF4-FFF2-40B4-BE49-F238E27FC236}">
                <a16:creationId xmlns:a16="http://schemas.microsoft.com/office/drawing/2014/main" id="{AF070183-3185-4D48-A4EE-C4D5211E32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427587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183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B5265B-216B-8849-A926-DA1BA183D95A}"/>
              </a:ext>
            </a:extLst>
          </p:cNvPr>
          <p:cNvSpPr>
            <a:spLocks noGrp="1"/>
          </p:cNvSpPr>
          <p:nvPr>
            <p:ph type="title"/>
          </p:nvPr>
        </p:nvSpPr>
        <p:spPr>
          <a:xfrm>
            <a:off x="381000" y="461850"/>
            <a:ext cx="12532895" cy="933814"/>
          </a:xfrm>
        </p:spPr>
        <p:txBody>
          <a:bodyPr>
            <a:normAutofit/>
          </a:bodyPr>
          <a:lstStyle/>
          <a:p>
            <a:pPr>
              <a:lnSpc>
                <a:spcPct val="100000"/>
              </a:lnSpc>
            </a:pPr>
            <a:r>
              <a:rPr lang="en-GB" sz="4800" dirty="0">
                <a:solidFill>
                  <a:schemeClr val="bg1"/>
                </a:solidFill>
              </a:rPr>
              <a:t>What tech talent wants</a:t>
            </a:r>
          </a:p>
        </p:txBody>
      </p:sp>
      <p:pic>
        <p:nvPicPr>
          <p:cNvPr id="3" name="Picture 2">
            <a:extLst>
              <a:ext uri="{FF2B5EF4-FFF2-40B4-BE49-F238E27FC236}">
                <a16:creationId xmlns:a16="http://schemas.microsoft.com/office/drawing/2014/main" id="{91629052-2512-4C22-8326-C098F8C160F6}"/>
              </a:ext>
            </a:extLst>
          </p:cNvPr>
          <p:cNvPicPr>
            <a:picLocks noChangeAspect="1"/>
          </p:cNvPicPr>
          <p:nvPr/>
        </p:nvPicPr>
        <p:blipFill rotWithShape="1">
          <a:blip r:embed="rId3"/>
          <a:srcRect t="16227"/>
          <a:stretch/>
        </p:blipFill>
        <p:spPr>
          <a:xfrm>
            <a:off x="1438788" y="1675884"/>
            <a:ext cx="9094462" cy="4413992"/>
          </a:xfrm>
          <a:prstGeom prst="rect">
            <a:avLst/>
          </a:prstGeom>
        </p:spPr>
      </p:pic>
    </p:spTree>
    <p:extLst>
      <p:ext uri="{BB962C8B-B14F-4D97-AF65-F5344CB8AC3E}">
        <p14:creationId xmlns:p14="http://schemas.microsoft.com/office/powerpoint/2010/main" val="411926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88FD-1516-430C-81E1-38C90671C908}"/>
              </a:ext>
            </a:extLst>
          </p:cNvPr>
          <p:cNvSpPr>
            <a:spLocks noGrp="1"/>
          </p:cNvSpPr>
          <p:nvPr>
            <p:ph type="title"/>
          </p:nvPr>
        </p:nvSpPr>
        <p:spPr>
          <a:xfrm>
            <a:off x="381000" y="461850"/>
            <a:ext cx="12532895" cy="933814"/>
          </a:xfrm>
        </p:spPr>
        <p:txBody>
          <a:bodyPr>
            <a:normAutofit/>
          </a:bodyPr>
          <a:lstStyle/>
          <a:p>
            <a:pPr>
              <a:lnSpc>
                <a:spcPct val="100000"/>
              </a:lnSpc>
            </a:pPr>
            <a:r>
              <a:rPr lang="en-GB" sz="4800" dirty="0"/>
              <a:t>Homeworking has changed the game</a:t>
            </a:r>
          </a:p>
        </p:txBody>
      </p:sp>
      <p:pic>
        <p:nvPicPr>
          <p:cNvPr id="5" name="Picture 4" descr="Chart&#10;&#10;Description automatically generated">
            <a:extLst>
              <a:ext uri="{FF2B5EF4-FFF2-40B4-BE49-F238E27FC236}">
                <a16:creationId xmlns:a16="http://schemas.microsoft.com/office/drawing/2014/main" id="{EFD6D895-1127-9C42-A341-1B82B86AD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555" y="1395664"/>
            <a:ext cx="10158890" cy="5229725"/>
          </a:xfrm>
          <a:prstGeom prst="rect">
            <a:avLst/>
          </a:prstGeom>
        </p:spPr>
      </p:pic>
    </p:spTree>
    <p:extLst>
      <p:ext uri="{BB962C8B-B14F-4D97-AF65-F5344CB8AC3E}">
        <p14:creationId xmlns:p14="http://schemas.microsoft.com/office/powerpoint/2010/main" val="1683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FB53F4-0F83-1B43-A10B-63C558A7C287}"/>
              </a:ext>
            </a:extLst>
          </p:cNvPr>
          <p:cNvSpPr>
            <a:spLocks noGrp="1"/>
          </p:cNvSpPr>
          <p:nvPr>
            <p:ph type="title"/>
          </p:nvPr>
        </p:nvSpPr>
        <p:spPr>
          <a:xfrm>
            <a:off x="381000" y="461850"/>
            <a:ext cx="12532895" cy="933814"/>
          </a:xfrm>
        </p:spPr>
        <p:txBody>
          <a:bodyPr>
            <a:normAutofit/>
          </a:bodyPr>
          <a:lstStyle/>
          <a:p>
            <a:pPr>
              <a:lnSpc>
                <a:spcPct val="100000"/>
              </a:lnSpc>
            </a:pPr>
            <a:r>
              <a:rPr lang="en-GB" sz="4800" dirty="0"/>
              <a:t>Homeworking has changed the game</a:t>
            </a:r>
          </a:p>
        </p:txBody>
      </p:sp>
      <p:pic>
        <p:nvPicPr>
          <p:cNvPr id="11" name="Picture 10" descr="Chart, bar chart&#10;&#10;Description automatically generated">
            <a:extLst>
              <a:ext uri="{FF2B5EF4-FFF2-40B4-BE49-F238E27FC236}">
                <a16:creationId xmlns:a16="http://schemas.microsoft.com/office/drawing/2014/main" id="{4B90CD2C-D784-464A-8C21-9C0FB7429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64" y="1224116"/>
            <a:ext cx="10019849" cy="5039298"/>
          </a:xfrm>
          <a:prstGeom prst="rect">
            <a:avLst/>
          </a:prstGeom>
        </p:spPr>
      </p:pic>
    </p:spTree>
    <p:extLst>
      <p:ext uri="{BB962C8B-B14F-4D97-AF65-F5344CB8AC3E}">
        <p14:creationId xmlns:p14="http://schemas.microsoft.com/office/powerpoint/2010/main" val="155296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B5265B-216B-8849-A926-DA1BA183D95A}"/>
              </a:ext>
            </a:extLst>
          </p:cNvPr>
          <p:cNvSpPr>
            <a:spLocks noGrp="1"/>
          </p:cNvSpPr>
          <p:nvPr>
            <p:ph type="title"/>
          </p:nvPr>
        </p:nvSpPr>
        <p:spPr>
          <a:xfrm>
            <a:off x="381000" y="461850"/>
            <a:ext cx="12532895" cy="933814"/>
          </a:xfrm>
        </p:spPr>
        <p:txBody>
          <a:bodyPr>
            <a:normAutofit/>
          </a:bodyPr>
          <a:lstStyle/>
          <a:p>
            <a:pPr>
              <a:lnSpc>
                <a:spcPct val="100000"/>
              </a:lnSpc>
            </a:pPr>
            <a:r>
              <a:rPr lang="en-GB" sz="4800" dirty="0">
                <a:solidFill>
                  <a:schemeClr val="bg1"/>
                </a:solidFill>
              </a:rPr>
              <a:t>Homeworking has changed the game</a:t>
            </a:r>
          </a:p>
        </p:txBody>
      </p:sp>
      <p:pic>
        <p:nvPicPr>
          <p:cNvPr id="10" name="Picture 9" descr="Chart, diagram&#10;&#10;Description automatically generated">
            <a:extLst>
              <a:ext uri="{FF2B5EF4-FFF2-40B4-BE49-F238E27FC236}">
                <a16:creationId xmlns:a16="http://schemas.microsoft.com/office/drawing/2014/main" id="{2F7A5FEE-7255-2B49-890B-BA744CDD1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584" y="1395664"/>
            <a:ext cx="8698832" cy="5219299"/>
          </a:xfrm>
          <a:prstGeom prst="rect">
            <a:avLst/>
          </a:prstGeom>
        </p:spPr>
      </p:pic>
    </p:spTree>
    <p:extLst>
      <p:ext uri="{BB962C8B-B14F-4D97-AF65-F5344CB8AC3E}">
        <p14:creationId xmlns:p14="http://schemas.microsoft.com/office/powerpoint/2010/main" val="281582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DB5B49D0-64CC-432E-A97D-A79E91722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452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FAF8F8A9-E2F4-436F-90B1-CAFE2CF63E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5739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DE4DE025-3A95-42ED-9623-E78759DB40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60261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8A127ABD-BA72-4977-A014-63A3BADC62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44834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F792DF5F-1BF4-47D8-9E7A-1E39384776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9788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ench in a park&#10;&#10;Description automatically generated with medium confidence">
            <a:extLst>
              <a:ext uri="{FF2B5EF4-FFF2-40B4-BE49-F238E27FC236}">
                <a16:creationId xmlns:a16="http://schemas.microsoft.com/office/drawing/2014/main" id="{95D7EA93-68F6-48DA-AE7E-4A1BA97BE0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64796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application&#10;&#10;Description automatically generated">
            <a:extLst>
              <a:ext uri="{FF2B5EF4-FFF2-40B4-BE49-F238E27FC236}">
                <a16:creationId xmlns:a16="http://schemas.microsoft.com/office/drawing/2014/main" id="{69DAEF9D-6EE1-4179-8EF6-D5E666D6C9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59797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with medium confidence">
            <a:extLst>
              <a:ext uri="{FF2B5EF4-FFF2-40B4-BE49-F238E27FC236}">
                <a16:creationId xmlns:a16="http://schemas.microsoft.com/office/drawing/2014/main" id="{3EE8AC8D-7AB8-4D46-BD04-E5F8C2BE96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1"/>
            <a:ext cx="13940380" cy="7840011"/>
          </a:xfrm>
          <a:prstGeom prst="rect">
            <a:avLst/>
          </a:prstGeom>
        </p:spPr>
      </p:pic>
    </p:spTree>
    <p:extLst>
      <p:ext uri="{BB962C8B-B14F-4D97-AF65-F5344CB8AC3E}">
        <p14:creationId xmlns:p14="http://schemas.microsoft.com/office/powerpoint/2010/main" val="408513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application&#10;&#10;Description automatically generated with medium confidence">
            <a:extLst>
              <a:ext uri="{FF2B5EF4-FFF2-40B4-BE49-F238E27FC236}">
                <a16:creationId xmlns:a16="http://schemas.microsoft.com/office/drawing/2014/main" id="{4889C102-253C-4F2B-BE02-A37AAF6E3E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4DD730E-D6E9-490C-9B76-1310D2DAD1AB}"/>
              </a:ext>
            </a:extLst>
          </p:cNvPr>
          <p:cNvSpPr txBox="1"/>
          <p:nvPr/>
        </p:nvSpPr>
        <p:spPr>
          <a:xfrm>
            <a:off x="4287520" y="2519680"/>
            <a:ext cx="6339840" cy="369332"/>
          </a:xfrm>
          <a:prstGeom prst="rect">
            <a:avLst/>
          </a:prstGeom>
          <a:noFill/>
        </p:spPr>
        <p:txBody>
          <a:bodyPr wrap="square" rtlCol="0">
            <a:spAutoFit/>
          </a:bodyPr>
          <a:lstStyle/>
          <a:p>
            <a:r>
              <a:rPr lang="nl-BE" i="1" dirty="0"/>
              <a:t>(Higher remuneration/ changes faster)</a:t>
            </a:r>
          </a:p>
        </p:txBody>
      </p:sp>
      <p:sp>
        <p:nvSpPr>
          <p:cNvPr id="8" name="TextBox 7">
            <a:extLst>
              <a:ext uri="{FF2B5EF4-FFF2-40B4-BE49-F238E27FC236}">
                <a16:creationId xmlns:a16="http://schemas.microsoft.com/office/drawing/2014/main" id="{9DDF9BED-C90F-4EDC-83C9-2F1F4275EEC4}"/>
              </a:ext>
            </a:extLst>
          </p:cNvPr>
          <p:cNvSpPr txBox="1"/>
          <p:nvPr/>
        </p:nvSpPr>
        <p:spPr>
          <a:xfrm>
            <a:off x="4287520" y="3059668"/>
            <a:ext cx="6339840" cy="369332"/>
          </a:xfrm>
          <a:prstGeom prst="rect">
            <a:avLst/>
          </a:prstGeom>
          <a:noFill/>
        </p:spPr>
        <p:txBody>
          <a:bodyPr wrap="square" rtlCol="0">
            <a:spAutoFit/>
          </a:bodyPr>
          <a:lstStyle/>
          <a:p>
            <a:r>
              <a:rPr lang="nl-BE" i="1" dirty="0"/>
              <a:t>(87% between 35 – 49 years works)</a:t>
            </a:r>
          </a:p>
        </p:txBody>
      </p:sp>
      <p:sp>
        <p:nvSpPr>
          <p:cNvPr id="9" name="TextBox 8">
            <a:extLst>
              <a:ext uri="{FF2B5EF4-FFF2-40B4-BE49-F238E27FC236}">
                <a16:creationId xmlns:a16="http://schemas.microsoft.com/office/drawing/2014/main" id="{FD273F2E-C194-4B8D-A9E5-854460909DCD}"/>
              </a:ext>
            </a:extLst>
          </p:cNvPr>
          <p:cNvSpPr txBox="1"/>
          <p:nvPr/>
        </p:nvSpPr>
        <p:spPr>
          <a:xfrm>
            <a:off x="4287520" y="3529330"/>
            <a:ext cx="6339840" cy="369332"/>
          </a:xfrm>
          <a:prstGeom prst="rect">
            <a:avLst/>
          </a:prstGeom>
          <a:noFill/>
        </p:spPr>
        <p:txBody>
          <a:bodyPr wrap="square" rtlCol="0">
            <a:spAutoFit/>
          </a:bodyPr>
          <a:lstStyle/>
          <a:p>
            <a:r>
              <a:rPr lang="nl-BE" i="1" dirty="0"/>
              <a:t>(Culture eats strategy for breakfast)</a:t>
            </a:r>
          </a:p>
        </p:txBody>
      </p:sp>
      <p:sp>
        <p:nvSpPr>
          <p:cNvPr id="12" name="TextBox 11">
            <a:extLst>
              <a:ext uri="{FF2B5EF4-FFF2-40B4-BE49-F238E27FC236}">
                <a16:creationId xmlns:a16="http://schemas.microsoft.com/office/drawing/2014/main" id="{FB32679E-C6F8-4618-A18D-A010785654A6}"/>
              </a:ext>
            </a:extLst>
          </p:cNvPr>
          <p:cNvSpPr txBox="1"/>
          <p:nvPr/>
        </p:nvSpPr>
        <p:spPr>
          <a:xfrm>
            <a:off x="4287520" y="3968989"/>
            <a:ext cx="6339840" cy="369332"/>
          </a:xfrm>
          <a:prstGeom prst="rect">
            <a:avLst/>
          </a:prstGeom>
          <a:noFill/>
        </p:spPr>
        <p:txBody>
          <a:bodyPr wrap="square" rtlCol="0">
            <a:spAutoFit/>
          </a:bodyPr>
          <a:lstStyle/>
          <a:p>
            <a:r>
              <a:rPr lang="nl-BE" i="1" dirty="0"/>
              <a:t>(It’s all about English!)</a:t>
            </a:r>
          </a:p>
        </p:txBody>
      </p:sp>
      <p:sp>
        <p:nvSpPr>
          <p:cNvPr id="13" name="TextBox 12">
            <a:extLst>
              <a:ext uri="{FF2B5EF4-FFF2-40B4-BE49-F238E27FC236}">
                <a16:creationId xmlns:a16="http://schemas.microsoft.com/office/drawing/2014/main" id="{B9D3B585-08F2-4ED6-8141-6BBB052004A6}"/>
              </a:ext>
            </a:extLst>
          </p:cNvPr>
          <p:cNvSpPr txBox="1"/>
          <p:nvPr/>
        </p:nvSpPr>
        <p:spPr>
          <a:xfrm>
            <a:off x="4287520" y="4404479"/>
            <a:ext cx="6339840" cy="369332"/>
          </a:xfrm>
          <a:prstGeom prst="rect">
            <a:avLst/>
          </a:prstGeom>
          <a:noFill/>
        </p:spPr>
        <p:txBody>
          <a:bodyPr wrap="square" rtlCol="0">
            <a:spAutoFit/>
          </a:bodyPr>
          <a:lstStyle/>
          <a:p>
            <a:r>
              <a:rPr lang="nl-BE" i="1" dirty="0"/>
              <a:t>(Creativity, other social skills)</a:t>
            </a:r>
          </a:p>
        </p:txBody>
      </p:sp>
      <p:sp>
        <p:nvSpPr>
          <p:cNvPr id="15" name="TextBox 14">
            <a:extLst>
              <a:ext uri="{FF2B5EF4-FFF2-40B4-BE49-F238E27FC236}">
                <a16:creationId xmlns:a16="http://schemas.microsoft.com/office/drawing/2014/main" id="{39CEFE19-4751-42B9-9DBD-3BD6662321FA}"/>
              </a:ext>
            </a:extLst>
          </p:cNvPr>
          <p:cNvSpPr txBox="1"/>
          <p:nvPr/>
        </p:nvSpPr>
        <p:spPr>
          <a:xfrm>
            <a:off x="581025" y="5749409"/>
            <a:ext cx="8039100" cy="523220"/>
          </a:xfrm>
          <a:prstGeom prst="rect">
            <a:avLst/>
          </a:prstGeom>
          <a:noFill/>
        </p:spPr>
        <p:txBody>
          <a:bodyPr wrap="square">
            <a:spAutoFit/>
          </a:bodyPr>
          <a:lstStyle/>
          <a:p>
            <a:r>
              <a:rPr lang="nl-BE" sz="2800" dirty="0">
                <a:effectLst>
                  <a:outerShdw blurRad="38100" dist="38100" dir="2700000" algn="tl">
                    <a:srgbClr val="000000">
                      <a:alpha val="43137"/>
                    </a:srgbClr>
                  </a:outerShdw>
                </a:effectLst>
              </a:rPr>
              <a:t>AND ...............RETRAIN current population!!</a:t>
            </a:r>
          </a:p>
        </p:txBody>
      </p:sp>
    </p:spTree>
    <p:extLst>
      <p:ext uri="{BB962C8B-B14F-4D97-AF65-F5344CB8AC3E}">
        <p14:creationId xmlns:p14="http://schemas.microsoft.com/office/powerpoint/2010/main" val="36507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P spid="13" grpId="0"/>
      <p:bldP spid="15" grpId="0"/>
    </p:bldLst>
  </p:timing>
</p:sld>
</file>

<file path=ppt/theme/theme1.xml><?xml version="1.0" encoding="utf-8"?>
<a:theme xmlns:a="http://schemas.openxmlformats.org/drawingml/2006/main" name="Harvey Nash - 16x9">
  <a:themeElements>
    <a:clrScheme name="HN Group colours">
      <a:dk1>
        <a:srgbClr val="1C1D1B"/>
      </a:dk1>
      <a:lt1>
        <a:srgbClr val="FFFFFF"/>
      </a:lt1>
      <a:dk2>
        <a:srgbClr val="E30613"/>
      </a:dk2>
      <a:lt2>
        <a:srgbClr val="F4F4F6"/>
      </a:lt2>
      <a:accent1>
        <a:srgbClr val="472351"/>
      </a:accent1>
      <a:accent2>
        <a:srgbClr val="00A299"/>
      </a:accent2>
      <a:accent3>
        <a:srgbClr val="003F55"/>
      </a:accent3>
      <a:accent4>
        <a:srgbClr val="FF8B2D"/>
      </a:accent4>
      <a:accent5>
        <a:srgbClr val="FFFFFF"/>
      </a:accent5>
      <a:accent6>
        <a:srgbClr val="FFFFFF"/>
      </a:accent6>
      <a:hlink>
        <a:srgbClr val="4B63C1"/>
      </a:hlink>
      <a:folHlink>
        <a:srgbClr val="954F72"/>
      </a:folHlink>
    </a:clrScheme>
    <a:fontScheme name="Harvey Nas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857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366</Words>
  <Application>Microsoft Office PowerPoint</Application>
  <PresentationFormat>Widescreen</PresentationFormat>
  <Paragraphs>34</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vt:lpstr>
      <vt:lpstr>Harvey Nash - 16x9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tech talent wants</vt:lpstr>
      <vt:lpstr>Homeworking has changed the game</vt:lpstr>
      <vt:lpstr>Homeworking has changed the game</vt:lpstr>
      <vt:lpstr>Homeworking has changed the game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Atkins</dc:creator>
  <cp:lastModifiedBy>Elke Haak</cp:lastModifiedBy>
  <cp:revision>174</cp:revision>
  <dcterms:created xsi:type="dcterms:W3CDTF">2019-11-26T09:50:26Z</dcterms:created>
  <dcterms:modified xsi:type="dcterms:W3CDTF">2022-06-07T15:30:27Z</dcterms:modified>
</cp:coreProperties>
</file>